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32"/>
  </p:notesMasterIdLst>
  <p:handoutMasterIdLst>
    <p:handoutMasterId r:id="rId33"/>
  </p:handoutMasterIdLst>
  <p:sldIdLst>
    <p:sldId id="256" r:id="rId2"/>
    <p:sldId id="257" r:id="rId3"/>
    <p:sldId id="258" r:id="rId4"/>
    <p:sldId id="259" r:id="rId5"/>
    <p:sldId id="260" r:id="rId6"/>
    <p:sldId id="261" r:id="rId7"/>
    <p:sldId id="262" r:id="rId8"/>
    <p:sldId id="265" r:id="rId9"/>
    <p:sldId id="266" r:id="rId10"/>
    <p:sldId id="263" r:id="rId11"/>
    <p:sldId id="267" r:id="rId12"/>
    <p:sldId id="268" r:id="rId13"/>
    <p:sldId id="270" r:id="rId14"/>
    <p:sldId id="271" r:id="rId15"/>
    <p:sldId id="269" r:id="rId16"/>
    <p:sldId id="272" r:id="rId17"/>
    <p:sldId id="273" r:id="rId18"/>
    <p:sldId id="274" r:id="rId19"/>
    <p:sldId id="275" r:id="rId20"/>
    <p:sldId id="276" r:id="rId21"/>
    <p:sldId id="277" r:id="rId22"/>
    <p:sldId id="278" r:id="rId23"/>
    <p:sldId id="279" r:id="rId24"/>
    <p:sldId id="280" r:id="rId25"/>
    <p:sldId id="281" r:id="rId26"/>
    <p:sldId id="286" r:id="rId27"/>
    <p:sldId id="282" r:id="rId28"/>
    <p:sldId id="283" r:id="rId29"/>
    <p:sldId id="284"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ê Văn Dũng" initials="LVD" lastIdx="13" clrIdx="0">
    <p:extLst>
      <p:ext uri="{19B8F6BF-5375-455C-9EA6-DF929625EA0E}">
        <p15:presenceInfo xmlns:p15="http://schemas.microsoft.com/office/powerpoint/2012/main" userId="Lê Văn Dũ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3399"/>
    <a:srgbClr val="33CCFF"/>
    <a:srgbClr val="6600FF"/>
    <a:srgbClr val="F8F8F8"/>
    <a:srgbClr val="0CA40C"/>
    <a:srgbClr val="0033CC"/>
    <a:srgbClr val="DDDDDD"/>
    <a:srgbClr val="808080"/>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2" autoAdjust="0"/>
    <p:restoredTop sz="94660"/>
  </p:normalViewPr>
  <p:slideViewPr>
    <p:cSldViewPr snapToGrid="0">
      <p:cViewPr varScale="1">
        <p:scale>
          <a:sx n="114" d="100"/>
          <a:sy n="114" d="100"/>
        </p:scale>
        <p:origin x="186"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7-15T16:25:46.622" idx="1">
    <p:pos x="6091" y="1328"/>
    <p:text>Hiện nay việc giám sát, điều khiển tập trung các nhà máy phát điện là một xu thế tất yếu, đặc biệt đối với các nhà máy thủy điện bậc thang trên cùng 1 dòng sông có cùng đơn vị quản lý vận hành.Công ty Thủy điện Ialy quản lý vận hành 03 nhà máy thủy điện bậc thang trên sông Sê San là Ialy, Sê San 3 và Pleikrông. Hiện nay nhà máy thủy điện Ialy đang mở rộng công suất và trong tương lai có thể sẽ mở rộng thêm các nhà máy điện khác. Do đặc thù nhà máy nằm xa trụ sở của Công ty, việc nắm bắt thông tin về tình hình sản xuất, vận hành thiết bị thường gặp khó khăn, việc kết nối với hệ thống điều khiển (DCS) của nhà máy này để thu thập dữ liệu và thành lập OCC là cần thiết.</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7-15T16:44:40.267" idx="2">
    <p:pos x="10" y="10"/>
    <p:text>a)	Giới thiệu về hệ thống DCS
Hệ thống điều khiển phân tán (DCS) hay còn gọi là Distributed control system là một nền tảng vận hành tự động của nhà máy hoặc quy trình công nghiệp. Khác với hệ thống điều khiển xây dựng trên cơ sở PLC, DCS là giải pháp tổng thể kể cả phần cứng, phần mềm, truyền thông cho toàn hệ thống. Trong đó các bộ điều khiển không đặt tập trung tại một nơi mà được phân tán trên toàn hệ thống với mỗi hệ thống con được điều khiển bởi một hoặc nhiều bộ điều khiển.DCS thực hiện tất cả các chức năng điều khiển cơ bản của một nhà máy.
Chức năng của hệ thống DCS:
	Thực hiện các thuật toán điều khiển tự động: Tự động thực hiện điều chỉnh phản hồi cho các vòng của các quá trình liên tục
	Thực hiện các thuật toán tuần tự
	Thực hiện các thuật toán phức tạp
b)	Cấu trúc hệ thống DCS
•	Cấp quản lý: Hệ thống quản lý thông tin là một phần trong hệ thống điều hành và quản lý sản xuất.Hệ thống này bao gồm OPC cho phép các máy chủ trao đổi thông tin với nhau, quản lý hệ thống từ xa, truy cập dữ liệu đã thu thập từ trước...
•	Cấp vận hành: Bao gồm các trạm vận hành HIS( Human Interface System), cung cấp giao diện vận hành cho người vận hành, cung cấp giao diện với các hình ảnh, đồ họa mô tả toàn bộ quá trình hoạt động.
•	Cấp điều khiển bao gồm các bộ điều khiển, là nơi thực hiện toàn bộ chức năng điều khiển của nhà. Cấp điều khiển cung cấp các chức năng truyền thông cho phép giao tiếp với cả cấp chấp hành, cấp vận hành.
•	Cấp vận hành thực hiện các nhiệm vụ từ cấp điều khiển, bao gồm các cơ cấu chấp hành, các cảm biến, cổng vào/ra( Input/ Output)
Có 2 hệ thống DCS tiêu biểu là của hàng Yokogawa và ABB</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7-16T09:43:24.206" idx="5">
    <p:pos x="10" y="10"/>
    <p:text>Nhằm phục vụ mục đích thu thập và truyền dữ liệu về hệ thống SCADA (Trung tâm Điều độ Điện lực -B41, Trung tâm điều khiển - TTĐK, hoặc Điều độ Miền A1, A2, A3) thông qua giao thức IEC 60870-5-101 (IEC101). Các tín hiệu điều khiển, giám sát được lấy từ các tiếp điểm phụ của rơle trung gian trong mạch điều khiển, giám sát DCL, DTĐ, MC, MBA, role bảo vệ (RLBV) tại TBA để đưa vào các card I/O của RTU. Các tín hiệu đo lường được lấy từ TU, TI đưa vào transducer và kết nối đến RTU thông qua cổng giao tiếp RS485 với giao thức truyền thông Modbus. Sau đó, RTU đưa ra các thông số như P, Q, F, OLTC, và CosƟ. Giải pháp kết nối này có ưu điểm là thu thập được các tín hiệu điều khiển, giám sát không phụ thuộc vào rơ-le bảo vệ của các hãng sản xuất khác nhau.
Hiện tại 2 nhà máy Sê San 3 và Pleikrong đang sử dụng hệ thống Scada/DCS của ABB để giám sát và thu thập dữ liệu từ xa, để kết nối các trạm biến áp và trung tâm điều khiển và giám sát (DCC) sử dụng giao thức IEC 60870-5-101.
Nhược điểm của giao thức IEC101 là lắp đặt quá nhiều thiết bị phụ trợ như: rơle trung gian, hàng kẹp, contact, cáp tín hiệu đấu nối (có số nhận dạng theo quy định gồm tên cáp, số sợi cáp phù hợp với bản vẽ của nhà cung cấp)… dẫn đến cần có không gian lớn để đi dây, làm cho độ tin cậy thấp, khó khăn cho quản lý vận hành, tốn nhiều thời gian và chi phí trong việc đấu nối, thí nghiệm; sai số đo lường lớn.Bên cạnh đó Giao thức IEC 60870-5-101 định nghĩa lớp vật lý (mô hình OSI) sử dụng giao diện V24, sử dụng kênh V24 cần phải qua nhiều thiết bị truyền dẫn trung gian như: modem V24/4W, PCM, SDH và thiết bị phần cứng Scada khác (Fall back switch, Front-End…) làm tăng nguy cơ sự cố trên hệ thống.
Do đó, các nhà máy nên đưa IEC104 vào sử dụng để truyền dữ liệu qua mạng LAN, WAN với băng thông rộng, dựa trên nền tảng giao tiếp TCP/IP. IEC cho phép truyền dữ liệu đồng thời giữa nhiều thiết bị và dịch vụ. Đồng thời, tăng khả năng truy cập mạng, sử dụng LAN và WAN trên hạ tầng có sẵn, từ đó tiết kiệm chi phí đầu tư và không cần xây dựng hạ tầng thông tin riêng biệt.</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7-18T21:41:06.368" idx="8">
    <p:pos x="10" y="10"/>
    <p:text>Trung tâm OCC sẽ điều khiển, vận hành, giám sát từ xa hai NMTĐ Sê San 3 và NMTĐ Pleikrong. Hệ thống điều khiển OCC đáp ứng đầy đủ các yêu cầu về quản lý vận hành tập trung. Hệ thống điều khiển tại hai NMTĐ Sê San 3 và NMTĐ Pleikrong được nâng cấp hệ máy tính điều khiển tại phòng vận hành trung tâm, nâng cấp Firmware cho các bộ Controler cấp dưới.•Trung Tâm Điều Khiển OCC với đặc điểm chính là hình thành một Hệ thống Trung tâm điều khiển xa - Giám sát - Điều khiển - Thu thập dữ liệu có năng lực quản lý điều khiển thiết bị đáp ứng cho các cụm NMTĐ.có thể thực hiện điều hành, giám sát từ xa, vận hành trạm tập trung, thống nhất, hỗ trợ đa người dùng</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7-18T21:43:38.653" idx="9">
    <p:pos x="10" y="10"/>
    <p:text>Sơ đồ gồm 4 cấp điều khiển chính:ấp điều khiển nhà máy (OCC Control Room): Đây là cấp điều khiển chính, được thực hiện thông qua các máy trạm vận hành OS (Operation Station) đặt tại trung tâm.•	Cấp điều khiển nhà máy (Centeral Control Room): Được thực hiện thông qua các máy trạm vận hành OS (Operation Station) đặt tại phòng điều khiển trung tâm nhà máy. Kết nối với các trạm điều khiển tại chỗ thông qua 2 vòng mạng độc lập (redundant), sử dụng giao thức Ethernet TCP/IP.•	Cấp điều khiển tại chỗ Local Unit Control): Thực hiện từ các trạm điều khiển tại chỗ khi cấp điều khiển trên bị sự cố hoặc công tác thử nghiệm sau bảo trì bảo dưỡng, cấp này điều khiển thông qua các màn hình HMI và một số thiết bị nút nhấn, khoá chọn lựa khác.•	Cấp điều khiển trực tiếp (Equipment control): Thực hiện ngay tại các hệ thống, thiết bị riêng lẻ, được sử dụng trong công tác thử nghiệm sau bảo trì. Hoặc khởi động tổ máy bằng tay tuần tự tại các hệ thống thiết bị cơ cấu chấp hành. 
	Tại 1 thời điểm chỉ có 1 cấp duy nhất có quyền điều khiển. Các cấp luôn luôn có quyền giám sát bất kể có được cấp quyền điều khiển hay không. Việc cho phép hay không cho phép quyền điều khiển của cấp trên được thực hiện bởi cấp dưới.</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7-18T21:45:04.045" idx="10">
    <p:pos x="10" y="10"/>
    <p:text>Sơ đồ gồm các máy tính có chưc năng vận hành, lưu trữ dữ liệu quá khứ .....Và các tủ LCU hiện trường</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07-18T21:46:37.781" idx="11">
    <p:pos x="10" y="10"/>
    <p:text>Tương tự như nhà máy Sê San 3 thì Pleikrong cũng cần lắp đặt những máy tính có cùng những chức năng trên, và cá máy tính đều sử dụng window 11. Về thiết bị truyền dẫn , kết noisos 2 nhà máy thì –	Tuân thủ các tiêu chuẩn ITU – T / IEEE hỗ trợ liên kết đa nhà cung cấp.
–	Hỗ trợ TDM và Ethernet.
–	Hỗ trợ nhiều loại giao diện dữ liệu như 10/ 100M FE/ FX và GE  và các giao diện PDH và SDH tiêu chuẩn công nghiệp.
–	Có thể triển khai như một bộ ghép kênh đầu cuối (TXM) .
–	Module chuyển mạch 2 lớp cung cấp khả năng chuyển mạch và đặt trước•	Kết nối giữa 2 nhà máy và trung tâm OCC.
–	Sử dụng tuyến cáp quang OPGW.
–	Thực hiện thuê thêm kênh truyền truyền băng thông của EVNICT, Viettel để đảm bảo về mặt kết nối, độ tin cậy của đường truyền.
–	Bao gồm các kênh truyền:
	Kết nối giữa 2 nhà máy và trung tâm điều khiển.
	Kết nối Scada đến A3 (theo giao thức IEC 60870 – 5 – 104 ).
	Kết nối Scada đến A0 (theo giao thức IEC 60870 – 5 – 104 ).
	Kết nối với DIM operator( Hệ thống thị trường điện)</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07-18T21:49:13.492" idx="12">
    <p:pos x="4302" y="1818"/>
    <p:text>a)	Phần mềm mềm thiết kế Giao diện HMI và mô phỏng
Phần mềm TIA portal : TIA Portal cho phép các phần mềm chia sẻ cùng 1 cơ sở dữ liệu, tạo nên tính thống nhất, toàn vẹn cho hệ thống ứng dụng quản lý, vận hành. Tạo môi trường dễ dàng để lập trình thực hiện các thao tác. Thiết kế giao diện kéo nhã thông tin dễ dàng, với ngôn ngữ hỗ trợ đa dạng
Tên phần mềm: SCADA Data Gateway của Triangle MicroWorks. Phiên bản hiện tại là SDGv5.1.2.20183. Scada Data Gateway (SDG) là một ứng dụng Windows ™ hoặc Linux được sử dụng để thu thập dữ liệu từ OPC (UA &amp; Classic), IEC 60870-6 (TASE.2 / ICCP), IEC 61850, IEC 60870-5 , DNP3 hoặc thiết bị Modbus Server / Slave. Sau đó gửi dữ liệu này đến các hệ thống điều khiển khác hỗ trợ OPC (UA &amp; Classic), IEC 60870-6 (TASE.2 / ICCP) Client, IEC 60870-5, DNP3 và hoặc Modbus
c)	Phần mềm giám sát thu thập dữ liệu
Tên phần mềm: S+ ( Symphony plus). Phần mềm hiện đang được sử dụng trong hệ thống DCS của 2 nhà máy.Trên thực tế cả 2 nhà máy đều đang sử dụng các thiết bị phần cứng và I/O S800 tại trạm điều khiển tại chỗ ( LCU) của hãng ABB.
Việc kế thừa phần mềm hiện hữu( S+) làm phần mềm giám sát thu thập dữ liệu giúp giảm bớt thời gian thiết kế qua việc sử dụng các thư viện, đối tượng đã xây dựng trước đó.</p:text>
    <p:extLst>
      <p:ext uri="{C676402C-5697-4E1C-873F-D02D1690AC5C}">
        <p15:threadingInfo xmlns:p15="http://schemas.microsoft.com/office/powerpoint/2012/main" timeZoneBias="-4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2-07-18T21:50:20.925" idx="13">
    <p:pos x="10" y="10"/>
    <p:text>Hình 3.7 Hệ thống bảo mật, an toàn thông tin trong hệ thống
Hệ thống bảo mật an toàn thông tin cho hệ thống mạng SCADA/DCS nhà máy gồm 2 lớp bảo mật khác nhau gồm:
•	Tường lửa IPS: Hỗ trợ các giao thức: DNP3,IEC 60870-5-104, IEC 60870-6 (ICCP), IEC 61850, Modbus, OPC, ..; Quản lý theo địa chỉ MAC, Port, quản lý các dịch vụ và giám sát theo thời gian thực nhằm ngăn chặn tấn công ngang hàng trong hệ thống.
•	Cổng bảo mật 2 chiều – BSG: Cho phép quản lý cấu hình chỉ định các địa chỉ MAC, IP, Port và giao thức giữa vùng mạng gửi và vùng mạng nhận trên hệ thống.
•	Bảo mật đường truyền: Nhà máy và trung tâm sử dụng tuyến cáp quang OPGW và tuyến cáo quang riêng biệt của VPN đã được mã hóa.
•	Mã hóa kênh truyền VPN theo giao thức SSL trên router
	Ứng dụng của hệ thống bảo mật như trên :
­	Đảm bảo an toàn bảo mật cho việc liên lạc giữa trung tâm và 2 nhà máy
­	Giao tiếp giữa Máy trạm và máy chủ
­	Truy cập từ xa
­	Ra lệnh và điều khiển từ xa
­	Giám sát từ xa
­	Cách ly hệ thống một cách an toàn
­	Không truyền trực tiếp dữ liệu thông qua TCP/IP</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0E8F0C-7848-35D9-AFF7-52B75D4F60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E34781A-0670-D34B-1C83-BDE07BFB8D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2C1382-DE80-44C7-A176-96D5B66F123B}" type="datetimeFigureOut">
              <a:rPr lang="en-US" smtClean="0"/>
              <a:t>7/19/2022</a:t>
            </a:fld>
            <a:endParaRPr lang="en-US"/>
          </a:p>
        </p:txBody>
      </p:sp>
      <p:sp>
        <p:nvSpPr>
          <p:cNvPr id="4" name="Footer Placeholder 3">
            <a:extLst>
              <a:ext uri="{FF2B5EF4-FFF2-40B4-BE49-F238E27FC236}">
                <a16:creationId xmlns:a16="http://schemas.microsoft.com/office/drawing/2014/main" id="{A25C726F-23A4-ACDE-F4B9-8F02B2965D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7CBBFC4-4DA4-0EB3-1281-92DA38FFC5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672A1A-9D42-4CD0-85D8-6D32A070A73F}" type="slidenum">
              <a:rPr lang="en-US" smtClean="0"/>
              <a:t>‹#›</a:t>
            </a:fld>
            <a:endParaRPr lang="en-US"/>
          </a:p>
        </p:txBody>
      </p:sp>
    </p:spTree>
    <p:extLst>
      <p:ext uri="{BB962C8B-B14F-4D97-AF65-F5344CB8AC3E}">
        <p14:creationId xmlns:p14="http://schemas.microsoft.com/office/powerpoint/2010/main" val="33823018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5B0C49-A0AF-4391-8AEE-6E6351D0B962}" type="datetimeFigureOut">
              <a:rPr lang="en-US" smtClean="0"/>
              <a:t>7/19/2022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7C9D4A-4EDA-4147-8931-A926E6DD0630}" type="slidenum">
              <a:rPr lang="en-US" smtClean="0"/>
              <a:t>‹#›</a:t>
            </a:fld>
            <a:endParaRPr lang="en-US"/>
          </a:p>
        </p:txBody>
      </p:sp>
    </p:spTree>
    <p:extLst>
      <p:ext uri="{BB962C8B-B14F-4D97-AF65-F5344CB8AC3E}">
        <p14:creationId xmlns:p14="http://schemas.microsoft.com/office/powerpoint/2010/main" val="973317395"/>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60DF1005-63E5-4A1F-AD72-825B99666BEA}" type="datetime1">
              <a:rPr lang="en-US" smtClean="0"/>
              <a:t>7/19/2022</a:t>
            </a:fld>
            <a:endParaRPr lang="en-US" dirty="0"/>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840208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55E971E6-7F6D-4425-979E-364CEA5CC5D0}" type="datetime1">
              <a:rPr lang="en-US" smtClean="0"/>
              <a:t>7/19/2022</a:t>
            </a:fld>
            <a:endParaRPr lang="en-US" dirty="0"/>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642508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9253082C-67A0-432D-AD6C-BF78A2E7DD67}" type="datetime1">
              <a:rPr lang="en-US" smtClean="0"/>
              <a:t>7/19/2022</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212544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2pPr marL="685800" indent="-228600">
              <a:buFont typeface="Courier New" panose="02070309020205020404" pitchFamily="49" charset="0"/>
              <a:buChar char="o"/>
              <a:defRPr/>
            </a:lvl2pPr>
            <a:lvl4pPr marL="1600200" indent="-228600">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BBC75C45-C86D-4F65-B9D8-4500E5C4D515}" type="datetime1">
              <a:rPr lang="en-US" smtClean="0"/>
              <a:t>7/19/2022</a:t>
            </a:fld>
            <a:endParaRPr lang="en-US" dirty="0"/>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091261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63D6DF63-EE5D-4364-99E9-E8CBADD65A76}" type="datetime1">
              <a:rPr lang="en-US" smtClean="0"/>
              <a:t>7/19/2022</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2307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E0833DC7-7B0E-4D0F-A12D-F1A667AA51E5}" type="datetime1">
              <a:rPr lang="en-US" smtClean="0"/>
              <a:t>7/19/2022</a:t>
            </a:fld>
            <a:endParaRPr lang="en-US" dirty="0"/>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542671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6B2D714-02EB-4041-BE0C-6D596C1DA1B8}" type="datetime1">
              <a:rPr lang="en-US" smtClean="0"/>
              <a:t>7/19/2022</a:t>
            </a:fld>
            <a:endParaRPr lang="en-US" dirty="0"/>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42033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777D5185-9B62-4C02-B941-A445832E3E5A}" type="datetime1">
              <a:rPr lang="en-US" smtClean="0"/>
              <a:t>7/19/2022</a:t>
            </a:fld>
            <a:endParaRPr lang="en-US" dirty="0"/>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443369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8C92F436-790F-413D-A7F5-D5DFD0CC1161}" type="datetime1">
              <a:rPr lang="en-US" smtClean="0"/>
              <a:t>7/19/2022</a:t>
            </a:fld>
            <a:endParaRPr lang="en-US" dirty="0"/>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7579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452CB66E-7247-4F0C-94C2-CCFC87FFD8CF}" type="datetime1">
              <a:rPr lang="en-US" smtClean="0"/>
              <a:t>7/19/2022</a:t>
            </a:fld>
            <a:endParaRPr lang="en-US" dirty="0"/>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943515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720F4258-F1B3-4167-88F6-8CB47C4DD4D7}" type="datetime1">
              <a:rPr lang="en-US" smtClean="0"/>
              <a:t>7/19/2022</a:t>
            </a:fld>
            <a:endParaRPr lang="en-US" dirty="0"/>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706667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91916A1-FEE7-41E7-BEE3-2B4941A6F305}"/>
              </a:ext>
              <a:ext uri="{C183D7F6-B498-43B3-948B-1728B52AA6E4}">
                <adec:decorative xmlns:adec="http://schemas.microsoft.com/office/drawing/2017/decorative" val="1"/>
              </a:ext>
            </a:extLst>
          </p:cNvPr>
          <p:cNvGrpSpPr/>
          <p:nvPr/>
        </p:nvGrpSpPr>
        <p:grpSpPr>
          <a:xfrm>
            <a:off x="175990" y="62886"/>
            <a:ext cx="11708355" cy="6301715"/>
            <a:chOff x="175990" y="62886"/>
            <a:chExt cx="11708355" cy="6301715"/>
          </a:xfrm>
        </p:grpSpPr>
        <p:sp useBgFill="1">
          <p:nvSpPr>
            <p:cNvPr id="18" name="Graphic 10">
              <a:extLst>
                <a:ext uri="{FF2B5EF4-FFF2-40B4-BE49-F238E27FC236}">
                  <a16:creationId xmlns:a16="http://schemas.microsoft.com/office/drawing/2014/main" id="{EAFF5F08-677C-4873-9274-02B6FE751044}"/>
                </a:ext>
              </a:extLst>
            </p:cNvPr>
            <p:cNvSpPr/>
            <p:nvPr/>
          </p:nvSpPr>
          <p:spPr>
            <a:xfrm rot="2700000">
              <a:off x="175990" y="525742"/>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9" name="Graphic 10">
              <a:extLst>
                <a:ext uri="{FF2B5EF4-FFF2-40B4-BE49-F238E27FC236}">
                  <a16:creationId xmlns:a16="http://schemas.microsoft.com/office/drawing/2014/main" id="{16514C65-F179-4953-B660-5FC657697957}"/>
                </a:ext>
              </a:extLst>
            </p:cNvPr>
            <p:cNvSpPr/>
            <p:nvPr/>
          </p:nvSpPr>
          <p:spPr>
            <a:xfrm rot="2700000">
              <a:off x="8482021" y="62886"/>
              <a:ext cx="2322574" cy="23225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0" name="Graphic 10">
              <a:extLst>
                <a:ext uri="{FF2B5EF4-FFF2-40B4-BE49-F238E27FC236}">
                  <a16:creationId xmlns:a16="http://schemas.microsoft.com/office/drawing/2014/main" id="{DF5DA89C-9FED-4AE0-8C36-20612E77FAC0}"/>
                </a:ext>
              </a:extLst>
            </p:cNvPr>
            <p:cNvSpPr/>
            <p:nvPr/>
          </p:nvSpPr>
          <p:spPr>
            <a:xfrm rot="2700000">
              <a:off x="10578627" y="5015941"/>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1" name="Oval 20">
              <a:extLst>
                <a:ext uri="{FF2B5EF4-FFF2-40B4-BE49-F238E27FC236}">
                  <a16:creationId xmlns:a16="http://schemas.microsoft.com/office/drawing/2014/main" id="{FB98224C-F1DB-4F10-9B7F-93B86BA13F40}"/>
                </a:ext>
              </a:extLst>
            </p:cNvPr>
            <p:cNvSpPr/>
            <p:nvPr/>
          </p:nvSpPr>
          <p:spPr>
            <a:xfrm rot="10800000">
              <a:off x="11622685" y="610294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2" name="Oval 21">
              <a:extLst>
                <a:ext uri="{FF2B5EF4-FFF2-40B4-BE49-F238E27FC236}">
                  <a16:creationId xmlns:a16="http://schemas.microsoft.com/office/drawing/2014/main" id="{9AE1FC9E-06C9-4A12-8BE7-766C3DA8B9AC}"/>
                </a:ext>
              </a:extLst>
            </p:cNvPr>
            <p:cNvSpPr/>
            <p:nvPr/>
          </p:nvSpPr>
          <p:spPr>
            <a:xfrm rot="10800000">
              <a:off x="11352354" y="406586"/>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3" name="Oval 22">
              <a:extLst>
                <a:ext uri="{FF2B5EF4-FFF2-40B4-BE49-F238E27FC236}">
                  <a16:creationId xmlns:a16="http://schemas.microsoft.com/office/drawing/2014/main" id="{29954B75-D8C7-439C-A014-E644E3E2C0A5}"/>
                </a:ext>
              </a:extLst>
            </p:cNvPr>
            <p:cNvSpPr/>
            <p:nvPr/>
          </p:nvSpPr>
          <p:spPr>
            <a:xfrm rot="10800000">
              <a:off x="1678231" y="427615"/>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00800"/>
            <a:ext cx="2743200" cy="365125"/>
          </a:xfrm>
          <a:prstGeom prst="rect">
            <a:avLst/>
          </a:prstGeom>
        </p:spPr>
        <p:txBody>
          <a:bodyPr vert="horz" lIns="91440" tIns="45720" rIns="91440" bIns="45720" rtlCol="0" anchor="ctr"/>
          <a:lstStyle>
            <a:lvl1pPr algn="l">
              <a:defRPr sz="900" cap="all" spc="150" baseline="0">
                <a:solidFill>
                  <a:schemeClr val="tx1">
                    <a:tint val="75000"/>
                  </a:schemeClr>
                </a:solidFill>
              </a:defRPr>
            </a:lvl1pPr>
          </a:lstStyle>
          <a:p>
            <a:fld id="{38A45846-8FD8-4DD7-8490-AD84047187F2}" type="datetime1">
              <a:rPr lang="en-US" smtClean="0"/>
              <a:t>7/19/2022</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00800"/>
            <a:ext cx="4114800" cy="365125"/>
          </a:xfrm>
          <a:prstGeom prst="rect">
            <a:avLst/>
          </a:prstGeom>
        </p:spPr>
        <p:txBody>
          <a:bodyPr vert="horz" lIns="91440" tIns="45720" rIns="91440" bIns="45720" rtlCol="0" anchor="ctr"/>
          <a:lstStyle>
            <a:lvl1pPr algn="ctr">
              <a:defRPr sz="900" cap="all" spc="150" baseline="0">
                <a:solidFill>
                  <a:schemeClr val="tx1">
                    <a:tint val="75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00800"/>
            <a:ext cx="2743200" cy="365125"/>
          </a:xfrm>
          <a:prstGeom prst="rect">
            <a:avLst/>
          </a:prstGeom>
        </p:spPr>
        <p:txBody>
          <a:bodyPr vert="horz" lIns="91440" tIns="45720" rIns="91440" bIns="45720" rtlCol="0" anchor="ctr"/>
          <a:lstStyle>
            <a:lvl1pPr algn="r">
              <a:defRPr sz="900" cap="all" spc="150" baseline="0">
                <a:solidFill>
                  <a:schemeClr val="tx1">
                    <a:tint val="75000"/>
                  </a:schemeClr>
                </a:solidFill>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64018933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Segoe UI" panose="020B0502040204020203"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Segoe UI" panose="020B0502040204020203"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Segoe UI" panose="020B0502040204020203"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package" Target="../embeddings/Microsoft_Visio_Drawing1.vsdx"/><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package" Target="../embeddings/Microsoft_Visio_Drawing2.vsdx"/><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package" Target="../embeddings/Microsoft_Visio_Drawing3.vsdx"/><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package" Target="../embeddings/Microsoft_Visio_Drawing4.vsdx"/><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package" Target="../embeddings/Microsoft_Visio_Drawing.vsdx"/><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B4DAAAA-9A84-02CB-6DEC-0770D2F68728}"/>
              </a:ext>
            </a:extLst>
          </p:cNvPr>
          <p:cNvSpPr>
            <a:spLocks noGrp="1"/>
          </p:cNvSpPr>
          <p:nvPr>
            <p:ph type="subTitle" idx="1"/>
          </p:nvPr>
        </p:nvSpPr>
        <p:spPr>
          <a:xfrm>
            <a:off x="5593073" y="2811856"/>
            <a:ext cx="1005837" cy="369332"/>
          </a:xfrm>
        </p:spPr>
        <p:txBody>
          <a:bodyPr>
            <a:normAutofit/>
          </a:bodyPr>
          <a:lstStyle/>
          <a:p>
            <a:r>
              <a:rPr lang="en-US" sz="1700" b="1" u="sng" dirty="0" err="1">
                <a:latin typeface="Arial" panose="020B0604020202020204" pitchFamily="34" charset="0"/>
                <a:cs typeface="Arial" panose="020B0604020202020204" pitchFamily="34" charset="0"/>
              </a:rPr>
              <a:t>Đề</a:t>
            </a:r>
            <a:r>
              <a:rPr lang="en-US" sz="1700" b="1" u="sng" dirty="0">
                <a:latin typeface="Arial" panose="020B0604020202020204" pitchFamily="34" charset="0"/>
                <a:cs typeface="Arial" panose="020B0604020202020204" pitchFamily="34" charset="0"/>
              </a:rPr>
              <a:t> </a:t>
            </a:r>
            <a:r>
              <a:rPr lang="en-US" sz="1700" b="1" u="sng" dirty="0" err="1">
                <a:latin typeface="Arial" panose="020B0604020202020204" pitchFamily="34" charset="0"/>
                <a:cs typeface="Arial" panose="020B0604020202020204" pitchFamily="34" charset="0"/>
              </a:rPr>
              <a:t>tài</a:t>
            </a:r>
            <a:endParaRPr lang="en-US" sz="1700" b="1" u="sng" dirty="0">
              <a:latin typeface="Arial" panose="020B0604020202020204" pitchFamily="34" charset="0"/>
              <a:cs typeface="Arial" panose="020B0604020202020204" pitchFamily="34" charset="0"/>
            </a:endParaRPr>
          </a:p>
        </p:txBody>
      </p:sp>
      <p:sp>
        <p:nvSpPr>
          <p:cNvPr id="4" name="Hộp Văn bản 15">
            <a:extLst>
              <a:ext uri="{FF2B5EF4-FFF2-40B4-BE49-F238E27FC236}">
                <a16:creationId xmlns:a16="http://schemas.microsoft.com/office/drawing/2014/main" id="{449837FA-2753-DF88-3575-FD65A106ED65}"/>
              </a:ext>
            </a:extLst>
          </p:cNvPr>
          <p:cNvSpPr txBox="1"/>
          <p:nvPr/>
        </p:nvSpPr>
        <p:spPr>
          <a:xfrm>
            <a:off x="4211409" y="417713"/>
            <a:ext cx="3769182" cy="307777"/>
          </a:xfrm>
          <a:prstGeom prst="rect">
            <a:avLst/>
          </a:prstGeom>
          <a:noFill/>
        </p:spPr>
        <p:txBody>
          <a:bodyPr wrap="square">
            <a:spAutoFit/>
          </a:bodyPr>
          <a:lstStyle/>
          <a:p>
            <a:r>
              <a:rPr lang="en-US" altLang="en-US" sz="1400" b="1" dirty="0">
                <a:solidFill>
                  <a:srgbClr val="FF0000"/>
                </a:solidFill>
                <a:cs typeface="Times New Roman" pitchFamily="18" charset="0"/>
              </a:rPr>
              <a:t>TR</a:t>
            </a:r>
            <a:r>
              <a:rPr lang="vi-VN" altLang="en-US" sz="1400" b="1" dirty="0">
                <a:solidFill>
                  <a:srgbClr val="FF0000"/>
                </a:solidFill>
                <a:cs typeface="Times New Roman" pitchFamily="18" charset="0"/>
              </a:rPr>
              <a:t>Ư</a:t>
            </a:r>
            <a:r>
              <a:rPr lang="en-US" altLang="en-US" sz="1400" b="1" dirty="0">
                <a:solidFill>
                  <a:srgbClr val="FF0000"/>
                </a:solidFill>
                <a:cs typeface="Times New Roman" pitchFamily="18" charset="0"/>
              </a:rPr>
              <a:t>ỜNG ĐẠI HỌC BÁCH KHOA ĐÀ NẴNG</a:t>
            </a:r>
            <a:endParaRPr lang="vi-VN" b="1" dirty="0"/>
          </a:p>
        </p:txBody>
      </p:sp>
      <p:sp>
        <p:nvSpPr>
          <p:cNvPr id="5" name="Hộp Văn bản 17">
            <a:extLst>
              <a:ext uri="{FF2B5EF4-FFF2-40B4-BE49-F238E27FC236}">
                <a16:creationId xmlns:a16="http://schemas.microsoft.com/office/drawing/2014/main" id="{E45BD31A-4DE2-F1CE-2A85-0B3586C59815}"/>
              </a:ext>
            </a:extLst>
          </p:cNvPr>
          <p:cNvSpPr txBox="1"/>
          <p:nvPr/>
        </p:nvSpPr>
        <p:spPr>
          <a:xfrm>
            <a:off x="4641954" y="763871"/>
            <a:ext cx="2908087" cy="646331"/>
          </a:xfrm>
          <a:prstGeom prst="rect">
            <a:avLst/>
          </a:prstGeom>
          <a:noFill/>
        </p:spPr>
        <p:txBody>
          <a:bodyPr wrap="square">
            <a:spAutoFit/>
          </a:bodyPr>
          <a:lstStyle/>
          <a:p>
            <a:pPr algn="ctr" defTabSz="685783" eaLnBrk="0" fontAlgn="base" hangingPunct="0">
              <a:spcBef>
                <a:spcPct val="0"/>
              </a:spcBef>
              <a:spcAft>
                <a:spcPct val="0"/>
              </a:spcAft>
              <a:buClrTx/>
              <a:defRPr/>
            </a:pPr>
            <a:r>
              <a:rPr lang="en-US" b="1" kern="1200" dirty="0">
                <a:solidFill>
                  <a:srgbClr val="002A56">
                    <a:lumMod val="75000"/>
                    <a:lumOff val="25000"/>
                  </a:srgbClr>
                </a:solidFill>
                <a:latin typeface="Arial" panose="020B0604020202020204" pitchFamily="34" charset="0"/>
                <a:ea typeface="+mn-ea"/>
                <a:cs typeface="+mn-cs"/>
              </a:rPr>
              <a:t>KHOA ĐIỆN</a:t>
            </a:r>
          </a:p>
          <a:p>
            <a:pPr algn="ctr" defTabSz="685783" eaLnBrk="0" fontAlgn="base" hangingPunct="0">
              <a:spcBef>
                <a:spcPct val="0"/>
              </a:spcBef>
              <a:spcAft>
                <a:spcPct val="0"/>
              </a:spcAft>
              <a:buClrTx/>
              <a:defRPr/>
            </a:pPr>
            <a:r>
              <a:rPr lang="en-US" b="1" kern="1200" dirty="0">
                <a:solidFill>
                  <a:srgbClr val="002A56">
                    <a:lumMod val="75000"/>
                    <a:lumOff val="25000"/>
                  </a:srgbClr>
                </a:solidFill>
                <a:latin typeface="Arial" panose="020B0604020202020204" pitchFamily="34" charset="0"/>
                <a:ea typeface="+mn-ea"/>
                <a:cs typeface="+mn-cs"/>
              </a:rPr>
              <a:t>BỘ MÔN TỰ ĐỘNG HÓA</a:t>
            </a:r>
          </a:p>
        </p:txBody>
      </p:sp>
      <p:sp>
        <p:nvSpPr>
          <p:cNvPr id="6" name="Hộp Văn bản 19">
            <a:extLst>
              <a:ext uri="{FF2B5EF4-FFF2-40B4-BE49-F238E27FC236}">
                <a16:creationId xmlns:a16="http://schemas.microsoft.com/office/drawing/2014/main" id="{6590A4FF-E346-9BDD-4B45-F07A8518BF44}"/>
              </a:ext>
            </a:extLst>
          </p:cNvPr>
          <p:cNvSpPr txBox="1"/>
          <p:nvPr/>
        </p:nvSpPr>
        <p:spPr>
          <a:xfrm>
            <a:off x="4641946" y="1520144"/>
            <a:ext cx="2908087" cy="430887"/>
          </a:xfrm>
          <a:prstGeom prst="rect">
            <a:avLst/>
          </a:prstGeom>
          <a:noFill/>
        </p:spPr>
        <p:txBody>
          <a:bodyPr wrap="square">
            <a:spAutoFit/>
          </a:bodyPr>
          <a:lstStyle/>
          <a:p>
            <a:pPr algn="ctr" defTabSz="685783" eaLnBrk="0" fontAlgn="base" hangingPunct="0">
              <a:spcBef>
                <a:spcPct val="0"/>
              </a:spcBef>
              <a:spcAft>
                <a:spcPct val="0"/>
              </a:spcAft>
              <a:buClrTx/>
            </a:pPr>
            <a:r>
              <a:rPr lang="en-US" altLang="en-US" sz="2200" b="1" kern="1200" dirty="0">
                <a:solidFill>
                  <a:srgbClr val="008000"/>
                </a:solidFill>
                <a:latin typeface="+mj-lt"/>
                <a:ea typeface="+mn-ea"/>
                <a:cs typeface="Times New Roman" pitchFamily="18" charset="0"/>
              </a:rPr>
              <a:t>ĐỒ ÁN TỐT NGHIỆP</a:t>
            </a:r>
          </a:p>
        </p:txBody>
      </p:sp>
      <p:sp>
        <p:nvSpPr>
          <p:cNvPr id="7" name="Hộp Văn bản 21">
            <a:extLst>
              <a:ext uri="{FF2B5EF4-FFF2-40B4-BE49-F238E27FC236}">
                <a16:creationId xmlns:a16="http://schemas.microsoft.com/office/drawing/2014/main" id="{E0DA8397-22DD-9671-97C2-8B29AC231F15}"/>
              </a:ext>
            </a:extLst>
          </p:cNvPr>
          <p:cNvSpPr txBox="1"/>
          <p:nvPr/>
        </p:nvSpPr>
        <p:spPr>
          <a:xfrm>
            <a:off x="4008254" y="2014122"/>
            <a:ext cx="4175473" cy="323165"/>
          </a:xfrm>
          <a:prstGeom prst="rect">
            <a:avLst/>
          </a:prstGeom>
          <a:noFill/>
        </p:spPr>
        <p:txBody>
          <a:bodyPr wrap="square">
            <a:spAutoFit/>
          </a:bodyPr>
          <a:lstStyle/>
          <a:p>
            <a:pPr algn="ctr" defTabSz="685783" eaLnBrk="0" fontAlgn="base" hangingPunct="0">
              <a:spcBef>
                <a:spcPct val="0"/>
              </a:spcBef>
              <a:spcAft>
                <a:spcPct val="0"/>
              </a:spcAft>
              <a:buClrTx/>
              <a:defRPr/>
            </a:pPr>
            <a:r>
              <a:rPr lang="en-US" sz="1500" b="1" i="1" kern="1200" dirty="0" err="1">
                <a:solidFill>
                  <a:srgbClr val="002A56">
                    <a:lumMod val="75000"/>
                    <a:lumOff val="25000"/>
                  </a:srgbClr>
                </a:solidFill>
                <a:latin typeface="DejaVu Sans" panose="020B0603030804020204" pitchFamily="34" charset="0"/>
                <a:ea typeface="DejaVu Sans" panose="020B0603030804020204" pitchFamily="34" charset="0"/>
                <a:cs typeface="DejaVu Sans" panose="020B0603030804020204" pitchFamily="34" charset="0"/>
              </a:rPr>
              <a:t>Kỹ</a:t>
            </a:r>
            <a:r>
              <a:rPr lang="en-US" sz="1500" b="1" i="1" kern="1200" dirty="0">
                <a:solidFill>
                  <a:srgbClr val="002A56">
                    <a:lumMod val="75000"/>
                    <a:lumOff val="25000"/>
                  </a:srgbClr>
                </a:solidFill>
                <a:latin typeface="DejaVu Sans" panose="020B0603030804020204" pitchFamily="34" charset="0"/>
                <a:ea typeface="DejaVu Sans" panose="020B0603030804020204" pitchFamily="34" charset="0"/>
                <a:cs typeface="DejaVu Sans" panose="020B0603030804020204" pitchFamily="34" charset="0"/>
              </a:rPr>
              <a:t> </a:t>
            </a:r>
            <a:r>
              <a:rPr lang="en-US" sz="1500" b="1" i="1" kern="1200" dirty="0" err="1">
                <a:solidFill>
                  <a:srgbClr val="002A56">
                    <a:lumMod val="75000"/>
                    <a:lumOff val="25000"/>
                  </a:srgbClr>
                </a:solidFill>
                <a:latin typeface="DejaVu Sans" panose="020B0603030804020204" pitchFamily="34" charset="0"/>
                <a:ea typeface="DejaVu Sans" panose="020B0603030804020204" pitchFamily="34" charset="0"/>
                <a:cs typeface="DejaVu Sans" panose="020B0603030804020204" pitchFamily="34" charset="0"/>
              </a:rPr>
              <a:t>thuật</a:t>
            </a:r>
            <a:r>
              <a:rPr lang="en-US" sz="1500" b="1" i="1" kern="1200" dirty="0">
                <a:solidFill>
                  <a:srgbClr val="002A56">
                    <a:lumMod val="75000"/>
                    <a:lumOff val="25000"/>
                  </a:srgbClr>
                </a:solidFill>
                <a:latin typeface="DejaVu Sans" panose="020B0603030804020204" pitchFamily="34" charset="0"/>
                <a:ea typeface="DejaVu Sans" panose="020B0603030804020204" pitchFamily="34" charset="0"/>
                <a:cs typeface="DejaVu Sans" panose="020B0603030804020204" pitchFamily="34" charset="0"/>
              </a:rPr>
              <a:t> </a:t>
            </a:r>
            <a:r>
              <a:rPr lang="en-US" sz="1500" b="1" i="1" kern="1200" dirty="0" err="1">
                <a:solidFill>
                  <a:srgbClr val="002A56">
                    <a:lumMod val="75000"/>
                    <a:lumOff val="25000"/>
                  </a:srgbClr>
                </a:solidFill>
                <a:latin typeface="DejaVu Sans" panose="020B0603030804020204" pitchFamily="34" charset="0"/>
                <a:ea typeface="DejaVu Sans" panose="020B0603030804020204" pitchFamily="34" charset="0"/>
                <a:cs typeface="DejaVu Sans" panose="020B0603030804020204" pitchFamily="34" charset="0"/>
              </a:rPr>
              <a:t>điều</a:t>
            </a:r>
            <a:r>
              <a:rPr lang="en-US" sz="1500" b="1" i="1" kern="1200" dirty="0">
                <a:solidFill>
                  <a:srgbClr val="002A56">
                    <a:lumMod val="75000"/>
                    <a:lumOff val="25000"/>
                  </a:srgbClr>
                </a:solidFill>
                <a:latin typeface="DejaVu Sans" panose="020B0603030804020204" pitchFamily="34" charset="0"/>
                <a:ea typeface="DejaVu Sans" panose="020B0603030804020204" pitchFamily="34" charset="0"/>
                <a:cs typeface="DejaVu Sans" panose="020B0603030804020204" pitchFamily="34" charset="0"/>
              </a:rPr>
              <a:t> </a:t>
            </a:r>
            <a:r>
              <a:rPr lang="en-US" sz="1500" b="1" i="1" kern="1200" dirty="0" err="1">
                <a:solidFill>
                  <a:srgbClr val="002A56">
                    <a:lumMod val="75000"/>
                    <a:lumOff val="25000"/>
                  </a:srgbClr>
                </a:solidFill>
                <a:latin typeface="DejaVu Sans" panose="020B0603030804020204" pitchFamily="34" charset="0"/>
                <a:ea typeface="DejaVu Sans" panose="020B0603030804020204" pitchFamily="34" charset="0"/>
                <a:cs typeface="DejaVu Sans" panose="020B0603030804020204" pitchFamily="34" charset="0"/>
              </a:rPr>
              <a:t>khiển</a:t>
            </a:r>
            <a:r>
              <a:rPr lang="en-US" sz="1500" b="1" i="1" kern="1200" dirty="0">
                <a:solidFill>
                  <a:srgbClr val="002A56">
                    <a:lumMod val="75000"/>
                    <a:lumOff val="25000"/>
                  </a:srgbClr>
                </a:solidFill>
                <a:latin typeface="DejaVu Sans" panose="020B0603030804020204" pitchFamily="34" charset="0"/>
                <a:ea typeface="DejaVu Sans" panose="020B0603030804020204" pitchFamily="34" charset="0"/>
                <a:cs typeface="DejaVu Sans" panose="020B0603030804020204" pitchFamily="34" charset="0"/>
              </a:rPr>
              <a:t> &amp; </a:t>
            </a:r>
            <a:r>
              <a:rPr lang="en-US" sz="1500" b="1" i="1" kern="1200" dirty="0" err="1">
                <a:solidFill>
                  <a:srgbClr val="002A56">
                    <a:lumMod val="75000"/>
                    <a:lumOff val="25000"/>
                  </a:srgbClr>
                </a:solidFill>
                <a:latin typeface="DejaVu Sans" panose="020B0603030804020204" pitchFamily="34" charset="0"/>
                <a:ea typeface="DejaVu Sans" panose="020B0603030804020204" pitchFamily="34" charset="0"/>
                <a:cs typeface="DejaVu Sans" panose="020B0603030804020204" pitchFamily="34" charset="0"/>
              </a:rPr>
              <a:t>tự</a:t>
            </a:r>
            <a:r>
              <a:rPr lang="en-US" sz="1500" b="1" i="1" kern="1200" dirty="0">
                <a:solidFill>
                  <a:srgbClr val="002A56">
                    <a:lumMod val="75000"/>
                    <a:lumOff val="25000"/>
                  </a:srgbClr>
                </a:solidFill>
                <a:latin typeface="DejaVu Sans" panose="020B0603030804020204" pitchFamily="34" charset="0"/>
                <a:ea typeface="DejaVu Sans" panose="020B0603030804020204" pitchFamily="34" charset="0"/>
                <a:cs typeface="DejaVu Sans" panose="020B0603030804020204" pitchFamily="34" charset="0"/>
              </a:rPr>
              <a:t> </a:t>
            </a:r>
            <a:r>
              <a:rPr lang="en-US" sz="1500" b="1" i="1" kern="1200" dirty="0" err="1">
                <a:solidFill>
                  <a:srgbClr val="002A56">
                    <a:lumMod val="75000"/>
                    <a:lumOff val="25000"/>
                  </a:srgbClr>
                </a:solidFill>
                <a:latin typeface="DejaVu Sans" panose="020B0603030804020204" pitchFamily="34" charset="0"/>
                <a:ea typeface="DejaVu Sans" panose="020B0603030804020204" pitchFamily="34" charset="0"/>
                <a:cs typeface="DejaVu Sans" panose="020B0603030804020204" pitchFamily="34" charset="0"/>
              </a:rPr>
              <a:t>động</a:t>
            </a:r>
            <a:r>
              <a:rPr lang="en-US" sz="1500" b="1" i="1" kern="1200" dirty="0">
                <a:solidFill>
                  <a:srgbClr val="002A56">
                    <a:lumMod val="75000"/>
                    <a:lumOff val="25000"/>
                  </a:srgbClr>
                </a:solidFill>
                <a:latin typeface="DejaVu Sans" panose="020B0603030804020204" pitchFamily="34" charset="0"/>
                <a:ea typeface="DejaVu Sans" panose="020B0603030804020204" pitchFamily="34" charset="0"/>
                <a:cs typeface="DejaVu Sans" panose="020B0603030804020204" pitchFamily="34" charset="0"/>
              </a:rPr>
              <a:t> </a:t>
            </a:r>
            <a:r>
              <a:rPr lang="en-US" sz="1500" b="1" i="1" kern="1200" dirty="0" err="1">
                <a:solidFill>
                  <a:srgbClr val="002A56">
                    <a:lumMod val="75000"/>
                    <a:lumOff val="25000"/>
                  </a:srgbClr>
                </a:solidFill>
                <a:latin typeface="DejaVu Sans" panose="020B0603030804020204" pitchFamily="34" charset="0"/>
                <a:ea typeface="DejaVu Sans" panose="020B0603030804020204" pitchFamily="34" charset="0"/>
                <a:cs typeface="DejaVu Sans" panose="020B0603030804020204" pitchFamily="34" charset="0"/>
              </a:rPr>
              <a:t>hóa</a:t>
            </a:r>
            <a:endParaRPr lang="en-US" sz="1500" b="1" i="1" kern="1200" dirty="0">
              <a:solidFill>
                <a:srgbClr val="002A56">
                  <a:lumMod val="75000"/>
                  <a:lumOff val="25000"/>
                </a:srgbClr>
              </a:solidFill>
              <a:latin typeface="DejaVu Sans" panose="020B0603030804020204" pitchFamily="34" charset="0"/>
              <a:ea typeface="DejaVu Sans" panose="020B0603030804020204" pitchFamily="34" charset="0"/>
              <a:cs typeface="DejaVu Sans" panose="020B0603030804020204" pitchFamily="34" charset="0"/>
            </a:endParaRPr>
          </a:p>
        </p:txBody>
      </p:sp>
      <p:pic>
        <p:nvPicPr>
          <p:cNvPr id="8" name="Picture 1">
            <a:extLst>
              <a:ext uri="{FF2B5EF4-FFF2-40B4-BE49-F238E27FC236}">
                <a16:creationId xmlns:a16="http://schemas.microsoft.com/office/drawing/2014/main" id="{45178257-3C70-E970-45D1-9C36751DFA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7176" y="391532"/>
            <a:ext cx="1559494" cy="155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Hình ảnh 31">
            <a:extLst>
              <a:ext uri="{FF2B5EF4-FFF2-40B4-BE49-F238E27FC236}">
                <a16:creationId xmlns:a16="http://schemas.microsoft.com/office/drawing/2014/main" id="{84AF1965-6986-E465-BA7E-18907A1C3BDB}"/>
              </a:ext>
            </a:extLst>
          </p:cNvPr>
          <p:cNvPicPr>
            <a:picLocks noChangeAspect="1"/>
          </p:cNvPicPr>
          <p:nvPr/>
        </p:nvPicPr>
        <p:blipFill>
          <a:blip r:embed="rId3"/>
          <a:stretch>
            <a:fillRect/>
          </a:stretch>
        </p:blipFill>
        <p:spPr>
          <a:xfrm>
            <a:off x="9015325" y="417713"/>
            <a:ext cx="1559499" cy="1559499"/>
          </a:xfrm>
          <a:prstGeom prst="rect">
            <a:avLst/>
          </a:prstGeom>
        </p:spPr>
      </p:pic>
      <p:sp>
        <p:nvSpPr>
          <p:cNvPr id="10" name="TextBox 9">
            <a:extLst>
              <a:ext uri="{FF2B5EF4-FFF2-40B4-BE49-F238E27FC236}">
                <a16:creationId xmlns:a16="http://schemas.microsoft.com/office/drawing/2014/main" id="{ADCE082F-7355-97E9-38E5-35E5485A02D3}"/>
              </a:ext>
            </a:extLst>
          </p:cNvPr>
          <p:cNvSpPr txBox="1"/>
          <p:nvPr/>
        </p:nvSpPr>
        <p:spPr>
          <a:xfrm>
            <a:off x="1466738" y="3265844"/>
            <a:ext cx="9258509" cy="954107"/>
          </a:xfrm>
          <a:prstGeom prst="rect">
            <a:avLst/>
          </a:prstGeom>
          <a:noFill/>
        </p:spPr>
        <p:txBody>
          <a:bodyPr wrap="square" rtlCol="0">
            <a:spAutoFit/>
          </a:bodyPr>
          <a:lstStyle/>
          <a:p>
            <a:pPr algn="ctr"/>
            <a:r>
              <a:rPr lang="en-US" sz="2800" b="1" dirty="0">
                <a:solidFill>
                  <a:srgbClr val="002060"/>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THIẾT KẾ HỆ THỐNG VẬN HÀNH CHO CỤM NHÀ MÁY </a:t>
            </a:r>
          </a:p>
          <a:p>
            <a:pPr algn="ctr"/>
            <a:r>
              <a:rPr lang="en-US" sz="2800" b="1" dirty="0">
                <a:solidFill>
                  <a:srgbClr val="002060"/>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THỦY ĐIỆN PLEIKRÔNG VÀ SÊ SAN 3</a:t>
            </a:r>
          </a:p>
        </p:txBody>
      </p:sp>
      <p:sp>
        <p:nvSpPr>
          <p:cNvPr id="11" name="TextBox 10">
            <a:extLst>
              <a:ext uri="{FF2B5EF4-FFF2-40B4-BE49-F238E27FC236}">
                <a16:creationId xmlns:a16="http://schemas.microsoft.com/office/drawing/2014/main" id="{AD4CFB4C-10E4-EB0A-81CB-7C309DD8E84F}"/>
              </a:ext>
            </a:extLst>
          </p:cNvPr>
          <p:cNvSpPr txBox="1"/>
          <p:nvPr/>
        </p:nvSpPr>
        <p:spPr>
          <a:xfrm>
            <a:off x="3767272" y="4543123"/>
            <a:ext cx="4912733" cy="1846659"/>
          </a:xfrm>
          <a:prstGeom prst="rect">
            <a:avLst/>
          </a:prstGeom>
          <a:noFill/>
        </p:spPr>
        <p:txBody>
          <a:bodyPr wrap="square">
            <a:spAutoFit/>
          </a:bodyPr>
          <a:lstStyle/>
          <a:p>
            <a:pPr defTabSz="685783" eaLnBrk="0" fontAlgn="base" hangingPunct="0">
              <a:spcBef>
                <a:spcPct val="0"/>
              </a:spcBef>
              <a:spcAft>
                <a:spcPct val="0"/>
              </a:spcAft>
              <a:buClrTx/>
            </a:pPr>
            <a:r>
              <a:rPr lang="en-US" altLang="en-US" sz="1900" kern="1200" dirty="0">
                <a:solidFill>
                  <a:schemeClr val="tx1">
                    <a:lumMod val="95000"/>
                    <a:lumOff val="5000"/>
                  </a:schemeClr>
                </a:solidFill>
                <a:effectLst>
                  <a:outerShdw blurRad="38100" dist="38100" dir="2700000" algn="tl">
                    <a:srgbClr val="000000">
                      <a:alpha val="43137"/>
                    </a:srgbClr>
                  </a:outerShdw>
                </a:effectLst>
                <a:ea typeface="DejaVu Sans" panose="020B0603030804020204" pitchFamily="34" charset="0"/>
                <a:cs typeface="Calibri" panose="020F0502020204030204" pitchFamily="34" charset="0"/>
              </a:rPr>
              <a:t>GVHD: PGS. TS. LÊ TIẾN DŨNG</a:t>
            </a:r>
            <a:endParaRPr lang="en-US" altLang="en-US" sz="1900" dirty="0">
              <a:solidFill>
                <a:schemeClr val="tx1">
                  <a:lumMod val="95000"/>
                  <a:lumOff val="5000"/>
                </a:schemeClr>
              </a:solidFill>
              <a:effectLst>
                <a:outerShdw blurRad="38100" dist="38100" dir="2700000" algn="tl">
                  <a:srgbClr val="000000">
                    <a:alpha val="43137"/>
                  </a:srgbClr>
                </a:outerShdw>
              </a:effectLst>
              <a:ea typeface="DejaVu Sans" panose="020B0603030804020204" pitchFamily="34" charset="0"/>
              <a:cs typeface="Calibri" panose="020F0502020204030204" pitchFamily="34" charset="0"/>
            </a:endParaRPr>
          </a:p>
          <a:p>
            <a:pPr defTabSz="685783" eaLnBrk="0" fontAlgn="base" hangingPunct="0">
              <a:spcBef>
                <a:spcPct val="0"/>
              </a:spcBef>
              <a:spcAft>
                <a:spcPct val="0"/>
              </a:spcAft>
              <a:buClrTx/>
            </a:pPr>
            <a:r>
              <a:rPr lang="en-US" altLang="en-US" sz="1900" kern="1200" dirty="0">
                <a:solidFill>
                  <a:schemeClr val="tx1">
                    <a:lumMod val="95000"/>
                    <a:lumOff val="5000"/>
                  </a:schemeClr>
                </a:solidFill>
                <a:effectLst>
                  <a:outerShdw blurRad="38100" dist="38100" dir="2700000" algn="tl">
                    <a:srgbClr val="000000">
                      <a:alpha val="43137"/>
                    </a:srgbClr>
                  </a:outerShdw>
                </a:effectLst>
                <a:ea typeface="DejaVu Sans" panose="020B0603030804020204" pitchFamily="34" charset="0"/>
                <a:cs typeface="Calibri" panose="020F0502020204030204" pitchFamily="34" charset="0"/>
              </a:rPr>
              <a:t>	  KS. TRẦN VĂN VIÊN</a:t>
            </a:r>
          </a:p>
          <a:p>
            <a:pPr defTabSz="685783" eaLnBrk="0" fontAlgn="base" hangingPunct="0">
              <a:spcBef>
                <a:spcPct val="0"/>
              </a:spcBef>
              <a:spcAft>
                <a:spcPct val="0"/>
              </a:spcAft>
              <a:buClrTx/>
            </a:pPr>
            <a:endParaRPr lang="en-US" altLang="en-US" sz="1900" kern="1200" dirty="0">
              <a:solidFill>
                <a:schemeClr val="tx1">
                  <a:lumMod val="95000"/>
                  <a:lumOff val="5000"/>
                </a:schemeClr>
              </a:solidFill>
              <a:effectLst>
                <a:outerShdw blurRad="38100" dist="38100" dir="2700000" algn="tl">
                  <a:srgbClr val="000000">
                    <a:alpha val="43137"/>
                  </a:srgbClr>
                </a:outerShdw>
              </a:effectLst>
              <a:ea typeface="DejaVu Sans" panose="020B0603030804020204" pitchFamily="34" charset="0"/>
              <a:cs typeface="Calibri" panose="020F0502020204030204" pitchFamily="34" charset="0"/>
            </a:endParaRPr>
          </a:p>
          <a:p>
            <a:pPr defTabSz="685783" eaLnBrk="0" fontAlgn="base" hangingPunct="0">
              <a:spcBef>
                <a:spcPct val="0"/>
              </a:spcBef>
              <a:spcAft>
                <a:spcPct val="0"/>
              </a:spcAft>
              <a:buClrTx/>
            </a:pPr>
            <a:r>
              <a:rPr lang="en-US" altLang="en-US" sz="1900" kern="1200" dirty="0">
                <a:solidFill>
                  <a:schemeClr val="tx1">
                    <a:lumMod val="95000"/>
                    <a:lumOff val="5000"/>
                  </a:schemeClr>
                </a:solidFill>
                <a:effectLst>
                  <a:outerShdw blurRad="38100" dist="38100" dir="2700000" algn="tl">
                    <a:srgbClr val="000000">
                      <a:alpha val="43137"/>
                    </a:srgbClr>
                  </a:outerShdw>
                </a:effectLst>
                <a:ea typeface="DejaVu Sans" panose="020B0603030804020204" pitchFamily="34" charset="0"/>
                <a:cs typeface="Calibri" panose="020F0502020204030204" pitchFamily="34" charset="0"/>
              </a:rPr>
              <a:t>SVTH:    LÊ VĂN DŨNG – 105170434 </a:t>
            </a:r>
          </a:p>
          <a:p>
            <a:pPr defTabSz="685783" eaLnBrk="0" fontAlgn="base" hangingPunct="0">
              <a:spcBef>
                <a:spcPct val="0"/>
              </a:spcBef>
              <a:spcAft>
                <a:spcPct val="0"/>
              </a:spcAft>
              <a:buClrTx/>
            </a:pPr>
            <a:r>
              <a:rPr lang="en-US" altLang="en-US" sz="1900" dirty="0">
                <a:solidFill>
                  <a:schemeClr val="tx1">
                    <a:lumMod val="95000"/>
                    <a:lumOff val="5000"/>
                  </a:schemeClr>
                </a:solidFill>
                <a:effectLst>
                  <a:outerShdw blurRad="38100" dist="38100" dir="2700000" algn="tl">
                    <a:srgbClr val="000000">
                      <a:alpha val="43137"/>
                    </a:srgbClr>
                  </a:outerShdw>
                </a:effectLst>
                <a:ea typeface="DejaVu Sans" panose="020B0603030804020204" pitchFamily="34" charset="0"/>
                <a:cs typeface="Calibri" panose="020F0502020204030204" pitchFamily="34" charset="0"/>
              </a:rPr>
              <a:t>	   NGUYỄN ĐỨC PHÁP – 105170450</a:t>
            </a:r>
            <a:endParaRPr lang="en-US" altLang="en-US" sz="1900" kern="1200" dirty="0">
              <a:solidFill>
                <a:schemeClr val="tx1">
                  <a:lumMod val="95000"/>
                  <a:lumOff val="5000"/>
                </a:schemeClr>
              </a:solidFill>
              <a:effectLst>
                <a:outerShdw blurRad="38100" dist="38100" dir="2700000" algn="tl">
                  <a:srgbClr val="000000">
                    <a:alpha val="43137"/>
                  </a:srgbClr>
                </a:outerShdw>
              </a:effectLst>
              <a:ea typeface="DejaVu Sans" panose="020B0603030804020204" pitchFamily="34" charset="0"/>
              <a:cs typeface="Calibri" panose="020F0502020204030204" pitchFamily="34" charset="0"/>
            </a:endParaRPr>
          </a:p>
          <a:p>
            <a:pPr defTabSz="685783" eaLnBrk="0" fontAlgn="base" hangingPunct="0">
              <a:spcBef>
                <a:spcPct val="0"/>
              </a:spcBef>
              <a:spcAft>
                <a:spcPct val="0"/>
              </a:spcAft>
              <a:buClrTx/>
            </a:pPr>
            <a:r>
              <a:rPr lang="en-US" altLang="en-US" sz="1900" kern="1200" dirty="0">
                <a:solidFill>
                  <a:schemeClr val="tx1">
                    <a:lumMod val="95000"/>
                    <a:lumOff val="5000"/>
                  </a:schemeClr>
                </a:solidFill>
                <a:effectLst>
                  <a:outerShdw blurRad="38100" dist="38100" dir="2700000" algn="tl">
                    <a:srgbClr val="000000">
                      <a:alpha val="43137"/>
                    </a:srgbClr>
                  </a:outerShdw>
                </a:effectLst>
                <a:ea typeface="DejaVu Sans" panose="020B0603030804020204" pitchFamily="34" charset="0"/>
                <a:cs typeface="Calibri" panose="020F0502020204030204" pitchFamily="34" charset="0"/>
              </a:rPr>
              <a:t>LỚP: 	  17TDHCLC2</a:t>
            </a:r>
          </a:p>
        </p:txBody>
      </p:sp>
    </p:spTree>
    <p:extLst>
      <p:ext uri="{BB962C8B-B14F-4D97-AF65-F5344CB8AC3E}">
        <p14:creationId xmlns:p14="http://schemas.microsoft.com/office/powerpoint/2010/main" val="3958015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A5A5B-4820-AA33-059A-69967FDC7780}"/>
              </a:ext>
            </a:extLst>
          </p:cNvPr>
          <p:cNvSpPr>
            <a:spLocks noGrp="1"/>
          </p:cNvSpPr>
          <p:nvPr>
            <p:ph type="title"/>
          </p:nvPr>
        </p:nvSpPr>
        <p:spPr>
          <a:xfrm>
            <a:off x="1239647" y="348596"/>
            <a:ext cx="9712706" cy="800935"/>
          </a:xfrm>
          <a:solidFill>
            <a:srgbClr val="DDDDDD"/>
          </a:solidFill>
          <a:ln>
            <a:noFill/>
          </a:ln>
          <a:effectLst>
            <a:glow rad="101600">
              <a:schemeClr val="accent4">
                <a:satMod val="175000"/>
                <a:alpha val="40000"/>
              </a:schemeClr>
            </a:glow>
          </a:effectLst>
        </p:spPr>
        <p:txBody>
          <a:bodyPr>
            <a:normAutofit/>
          </a:bodyPr>
          <a:lstStyle/>
          <a:p>
            <a:pPr algn="ct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ĐỀ XUẤT PHƯƠNG ÁN CẢI TẠO</a:t>
            </a:r>
          </a:p>
        </p:txBody>
      </p:sp>
      <p:sp>
        <p:nvSpPr>
          <p:cNvPr id="3" name="TextBox 2">
            <a:extLst>
              <a:ext uri="{FF2B5EF4-FFF2-40B4-BE49-F238E27FC236}">
                <a16:creationId xmlns:a16="http://schemas.microsoft.com/office/drawing/2014/main" id="{B6B2FBD5-D343-A56C-F802-E3BAAF5C5622}"/>
              </a:ext>
            </a:extLst>
          </p:cNvPr>
          <p:cNvSpPr txBox="1"/>
          <p:nvPr/>
        </p:nvSpPr>
        <p:spPr>
          <a:xfrm>
            <a:off x="455877" y="1751682"/>
            <a:ext cx="4899894"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err="1">
                <a:solidFill>
                  <a:srgbClr val="002060"/>
                </a:solidFill>
              </a:rPr>
              <a:t>Cải</a:t>
            </a:r>
            <a:r>
              <a:rPr lang="en-US" sz="2800" dirty="0">
                <a:solidFill>
                  <a:srgbClr val="002060"/>
                </a:solidFill>
              </a:rPr>
              <a:t> </a:t>
            </a:r>
            <a:r>
              <a:rPr lang="en-US" sz="2800" dirty="0" err="1">
                <a:solidFill>
                  <a:srgbClr val="002060"/>
                </a:solidFill>
              </a:rPr>
              <a:t>tạo</a:t>
            </a:r>
            <a:r>
              <a:rPr lang="en-US" sz="2800" dirty="0">
                <a:solidFill>
                  <a:srgbClr val="002060"/>
                </a:solidFill>
              </a:rPr>
              <a:t> </a:t>
            </a:r>
            <a:r>
              <a:rPr lang="en-US" sz="2800" dirty="0" err="1">
                <a:solidFill>
                  <a:srgbClr val="002060"/>
                </a:solidFill>
              </a:rPr>
              <a:t>hệ</a:t>
            </a:r>
            <a:r>
              <a:rPr lang="en-US" sz="2800" dirty="0">
                <a:solidFill>
                  <a:srgbClr val="002060"/>
                </a:solidFill>
              </a:rPr>
              <a:t> </a:t>
            </a:r>
            <a:r>
              <a:rPr lang="en-US" sz="2800" dirty="0" err="1">
                <a:solidFill>
                  <a:srgbClr val="002060"/>
                </a:solidFill>
              </a:rPr>
              <a:t>thống</a:t>
            </a:r>
            <a:r>
              <a:rPr lang="en-US" sz="2800" dirty="0">
                <a:solidFill>
                  <a:srgbClr val="002060"/>
                </a:solidFill>
              </a:rPr>
              <a:t> </a:t>
            </a:r>
            <a:r>
              <a:rPr lang="en-US" sz="2800" dirty="0" err="1">
                <a:solidFill>
                  <a:srgbClr val="002060"/>
                </a:solidFill>
              </a:rPr>
              <a:t>truyền</a:t>
            </a:r>
            <a:r>
              <a:rPr lang="en-US" sz="2800" dirty="0">
                <a:solidFill>
                  <a:srgbClr val="002060"/>
                </a:solidFill>
              </a:rPr>
              <a:t> </a:t>
            </a:r>
            <a:r>
              <a:rPr lang="en-US" sz="2800" dirty="0" err="1">
                <a:solidFill>
                  <a:srgbClr val="002060"/>
                </a:solidFill>
              </a:rPr>
              <a:t>dẫn</a:t>
            </a:r>
            <a:endParaRPr lang="en-US" sz="2800" dirty="0">
              <a:solidFill>
                <a:srgbClr val="002060"/>
              </a:solidFill>
            </a:endParaRPr>
          </a:p>
        </p:txBody>
      </p:sp>
      <p:sp>
        <p:nvSpPr>
          <p:cNvPr id="4" name="TextBox 3">
            <a:extLst>
              <a:ext uri="{FF2B5EF4-FFF2-40B4-BE49-F238E27FC236}">
                <a16:creationId xmlns:a16="http://schemas.microsoft.com/office/drawing/2014/main" id="{43087E35-88C2-34C2-8EEF-3D141EDB2803}"/>
              </a:ext>
            </a:extLst>
          </p:cNvPr>
          <p:cNvSpPr txBox="1"/>
          <p:nvPr/>
        </p:nvSpPr>
        <p:spPr>
          <a:xfrm>
            <a:off x="984008" y="2561302"/>
            <a:ext cx="4726507" cy="3233578"/>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solidFill>
                  <a:srgbClr val="002060"/>
                </a:solidFill>
                <a:latin typeface="Arial" panose="020B0604020202020204" pitchFamily="34" charset="0"/>
                <a:cs typeface="Arial" panose="020B0604020202020204" pitchFamily="34" charset="0"/>
              </a:rPr>
              <a:t>IEC 60870 – 5 – 101</a:t>
            </a:r>
          </a:p>
          <a:p>
            <a:pPr marL="742950" lvl="1" indent="-285750" algn="just">
              <a:lnSpc>
                <a:spcPct val="150000"/>
              </a:lnSpc>
              <a:buFont typeface="Wingdings" panose="05000000000000000000" pitchFamily="2" charset="2"/>
              <a:buChar char="§"/>
            </a:pPr>
            <a:r>
              <a:rPr lang="en-US" dirty="0" err="1">
                <a:solidFill>
                  <a:srgbClr val="002060"/>
                </a:solidFill>
                <a:latin typeface="Arial" panose="020B0604020202020204" pitchFamily="34" charset="0"/>
                <a:cs typeface="Arial" panose="020B0604020202020204" pitchFamily="34" charset="0"/>
              </a:rPr>
              <a:t>Kênh</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truyền</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sử</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dụng</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nhiều</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thiết</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bị</a:t>
            </a:r>
            <a:endParaRPr lang="en-US" dirty="0">
              <a:solidFill>
                <a:srgbClr val="002060"/>
              </a:solidFill>
              <a:latin typeface="Arial" panose="020B0604020202020204" pitchFamily="34" charset="0"/>
              <a:cs typeface="Arial" panose="020B0604020202020204" pitchFamily="34" charset="0"/>
            </a:endParaRPr>
          </a:p>
          <a:p>
            <a:pPr marL="742950" lvl="1" indent="-285750" algn="just">
              <a:lnSpc>
                <a:spcPct val="150000"/>
              </a:lnSpc>
              <a:buFont typeface="Wingdings" panose="05000000000000000000" pitchFamily="2" charset="2"/>
              <a:buChar char="§"/>
            </a:pPr>
            <a:r>
              <a:rPr lang="en-US" dirty="0" err="1">
                <a:solidFill>
                  <a:srgbClr val="002060"/>
                </a:solidFill>
                <a:latin typeface="Arial" panose="020B0604020202020204" pitchFamily="34" charset="0"/>
                <a:cs typeface="Arial" panose="020B0604020202020204" pitchFamily="34" charset="0"/>
              </a:rPr>
              <a:t>Truyền</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thông</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bằng</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phương</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thức</a:t>
            </a:r>
            <a:r>
              <a:rPr lang="en-US" dirty="0">
                <a:solidFill>
                  <a:srgbClr val="002060"/>
                </a:solidFill>
                <a:latin typeface="Arial" panose="020B0604020202020204" pitchFamily="34" charset="0"/>
                <a:cs typeface="Arial" panose="020B0604020202020204" pitchFamily="34" charset="0"/>
              </a:rPr>
              <a:t> PSTN </a:t>
            </a:r>
            <a:r>
              <a:rPr lang="en-US" dirty="0" err="1">
                <a:solidFill>
                  <a:srgbClr val="002060"/>
                </a:solidFill>
                <a:latin typeface="Arial" panose="020B0604020202020204" pitchFamily="34" charset="0"/>
                <a:cs typeface="Arial" panose="020B0604020202020204" pitchFamily="34" charset="0"/>
              </a:rPr>
              <a:t>không</a:t>
            </a:r>
            <a:r>
              <a:rPr lang="en-US" dirty="0">
                <a:solidFill>
                  <a:srgbClr val="002060"/>
                </a:solidFill>
                <a:latin typeface="Arial" panose="020B0604020202020204" pitchFamily="34" charset="0"/>
                <a:cs typeface="Arial" panose="020B0604020202020204" pitchFamily="34" charset="0"/>
              </a:rPr>
              <a:t> tin </a:t>
            </a:r>
            <a:r>
              <a:rPr lang="en-US" dirty="0" err="1">
                <a:solidFill>
                  <a:srgbClr val="002060"/>
                </a:solidFill>
                <a:latin typeface="Arial" panose="020B0604020202020204" pitchFamily="34" charset="0"/>
                <a:cs typeface="Arial" panose="020B0604020202020204" pitchFamily="34" charset="0"/>
              </a:rPr>
              <a:t>cậy</a:t>
            </a:r>
            <a:endParaRPr lang="en-US" dirty="0">
              <a:solidFill>
                <a:srgbClr val="002060"/>
              </a:solidFill>
              <a:latin typeface="Arial" panose="020B0604020202020204" pitchFamily="34" charset="0"/>
              <a:cs typeface="Arial" panose="020B0604020202020204" pitchFamily="34" charset="0"/>
            </a:endParaRPr>
          </a:p>
          <a:p>
            <a:pPr marL="742950" lvl="1" indent="-285750" algn="just">
              <a:lnSpc>
                <a:spcPct val="150000"/>
              </a:lnSpc>
              <a:buFont typeface="Wingdings" panose="05000000000000000000" pitchFamily="2" charset="2"/>
              <a:buChar char="§"/>
            </a:pPr>
            <a:r>
              <a:rPr lang="en-US" dirty="0" err="1">
                <a:solidFill>
                  <a:srgbClr val="002060"/>
                </a:solidFill>
                <a:latin typeface="Arial" panose="020B0604020202020204" pitchFamily="34" charset="0"/>
                <a:cs typeface="Arial" panose="020B0604020202020204" pitchFamily="34" charset="0"/>
              </a:rPr>
              <a:t>Hạn</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chế</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số</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lượng</a:t>
            </a:r>
            <a:r>
              <a:rPr lang="en-US" dirty="0">
                <a:solidFill>
                  <a:srgbClr val="002060"/>
                </a:solidFill>
                <a:latin typeface="Arial" panose="020B0604020202020204" pitchFamily="34" charset="0"/>
                <a:cs typeface="Arial" panose="020B0604020202020204" pitchFamily="34" charset="0"/>
              </a:rPr>
              <a:t> TBA </a:t>
            </a:r>
            <a:r>
              <a:rPr lang="en-US" dirty="0" err="1">
                <a:solidFill>
                  <a:srgbClr val="002060"/>
                </a:solidFill>
                <a:latin typeface="Arial" panose="020B0604020202020204" pitchFamily="34" charset="0"/>
                <a:cs typeface="Arial" panose="020B0604020202020204" pitchFamily="34" charset="0"/>
              </a:rPr>
              <a:t>trên</a:t>
            </a:r>
            <a:r>
              <a:rPr lang="en-US" dirty="0">
                <a:solidFill>
                  <a:srgbClr val="002060"/>
                </a:solidFill>
                <a:latin typeface="Arial" panose="020B0604020202020204" pitchFamily="34" charset="0"/>
                <a:cs typeface="Arial" panose="020B0604020202020204" pitchFamily="34" charset="0"/>
              </a:rPr>
              <a:t> 1 line IEC</a:t>
            </a:r>
          </a:p>
          <a:p>
            <a:pPr marL="742950" lvl="1" indent="-285750" algn="just">
              <a:lnSpc>
                <a:spcPct val="150000"/>
              </a:lnSpc>
              <a:buFont typeface="Wingdings" panose="05000000000000000000" pitchFamily="2" charset="2"/>
              <a:buChar char="§"/>
            </a:pPr>
            <a:r>
              <a:rPr lang="en-US" dirty="0" err="1">
                <a:solidFill>
                  <a:srgbClr val="002060"/>
                </a:solidFill>
                <a:latin typeface="Arial" panose="020B0604020202020204" pitchFamily="34" charset="0"/>
                <a:cs typeface="Arial" panose="020B0604020202020204" pitchFamily="34" charset="0"/>
              </a:rPr>
              <a:t>Kết</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nối</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với</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các</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hệ</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thống</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khác</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cần</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đường</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truyền</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vật</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lý</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riêng</a:t>
            </a:r>
            <a:endParaRPr lang="en-US" dirty="0">
              <a:solidFill>
                <a:srgbClr val="00206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9133ADB-1373-4F66-1C49-768CF7BF9740}"/>
              </a:ext>
            </a:extLst>
          </p:cNvPr>
          <p:cNvSpPr txBox="1"/>
          <p:nvPr/>
        </p:nvSpPr>
        <p:spPr>
          <a:xfrm>
            <a:off x="6558116" y="2561302"/>
            <a:ext cx="4726507" cy="4057521"/>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solidFill>
                  <a:srgbClr val="002060"/>
                </a:solidFill>
                <a:latin typeface="Arial" panose="020B0604020202020204" pitchFamily="34" charset="0"/>
                <a:cs typeface="Arial" panose="020B0604020202020204" pitchFamily="34" charset="0"/>
              </a:rPr>
              <a:t>IEC 60870 – 5 – 104</a:t>
            </a:r>
          </a:p>
          <a:p>
            <a:pPr marL="742950" lvl="1" indent="-285750">
              <a:lnSpc>
                <a:spcPct val="150000"/>
              </a:lnSpc>
              <a:buFont typeface="Wingdings" panose="05000000000000000000" pitchFamily="2" charset="2"/>
              <a:buChar char="§"/>
            </a:pPr>
            <a:r>
              <a:rPr lang="en-US" dirty="0" err="1">
                <a:solidFill>
                  <a:srgbClr val="002060"/>
                </a:solidFill>
                <a:latin typeface="Arial" panose="020B0604020202020204" pitchFamily="34" charset="0"/>
                <a:ea typeface="Calibri" panose="020F0502020204030204" pitchFamily="34" charset="0"/>
                <a:cs typeface="Arial" panose="020B0604020202020204" pitchFamily="34" charset="0"/>
              </a:rPr>
              <a:t>D</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ễ</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dàng</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tương</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thích</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giữa</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hệ</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thống</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SCADA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với</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các</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thiết</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bị</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Gateway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và</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RTU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của</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các</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hãng</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khác</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nhau</a:t>
            </a:r>
            <a:endPar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a:p>
            <a:pPr marL="742950" lvl="1" indent="-285750">
              <a:lnSpc>
                <a:spcPct val="150000"/>
              </a:lnSpc>
              <a:buFont typeface="Wingdings" panose="05000000000000000000" pitchFamily="2" charset="2"/>
              <a:buChar char="§"/>
            </a:pP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Giao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thức</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IEC104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hoàn</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toàn</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tương</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thích</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với</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giao</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thức</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IEC101 </a:t>
            </a:r>
            <a:endParaRPr lang="en-US" dirty="0">
              <a:solidFill>
                <a:srgbClr val="002060"/>
              </a:solidFill>
              <a:latin typeface="Arial" panose="020B0604020202020204" pitchFamily="34" charset="0"/>
              <a:ea typeface="Calibri" panose="020F0502020204030204" pitchFamily="34" charset="0"/>
              <a:cs typeface="Arial" panose="020B0604020202020204" pitchFamily="34" charset="0"/>
            </a:endParaRPr>
          </a:p>
          <a:p>
            <a:pPr marL="742950" lvl="1" indent="-285750">
              <a:lnSpc>
                <a:spcPct val="150000"/>
              </a:lnSpc>
              <a:buFont typeface="Wingdings" panose="05000000000000000000" pitchFamily="2" charset="2"/>
              <a:buChar char="§"/>
            </a:pP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Hỗ</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trợ</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giao</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diện</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kết</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nối</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qua Ethernet</a:t>
            </a:r>
          </a:p>
          <a:p>
            <a:pPr marL="742950" lvl="1" indent="-285750">
              <a:lnSpc>
                <a:spcPct val="150000"/>
              </a:lnSpc>
              <a:buFont typeface="Wingdings" panose="05000000000000000000" pitchFamily="2" charset="2"/>
              <a:buChar char="§"/>
            </a:pP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Tốc</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độ</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đáp</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ứng</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tín</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hiệu</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của</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giao</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thức</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IEC104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tốt</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hơn</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giao</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002060"/>
                </a:solidFill>
                <a:effectLst/>
                <a:latin typeface="Arial" panose="020B0604020202020204" pitchFamily="34" charset="0"/>
                <a:ea typeface="Calibri" panose="020F0502020204030204" pitchFamily="34" charset="0"/>
                <a:cs typeface="Arial" panose="020B0604020202020204" pitchFamily="34" charset="0"/>
              </a:rPr>
              <a:t>thức</a:t>
            </a:r>
            <a:r>
              <a:rPr lang="en-US" sz="1800" dirty="0">
                <a:solidFill>
                  <a:srgbClr val="002060"/>
                </a:solidFill>
                <a:effectLst/>
                <a:latin typeface="Arial" panose="020B0604020202020204" pitchFamily="34" charset="0"/>
                <a:ea typeface="Calibri" panose="020F0502020204030204" pitchFamily="34" charset="0"/>
                <a:cs typeface="Arial" panose="020B0604020202020204" pitchFamily="34" charset="0"/>
              </a:rPr>
              <a:t> IEC101</a:t>
            </a:r>
          </a:p>
        </p:txBody>
      </p:sp>
      <p:sp>
        <p:nvSpPr>
          <p:cNvPr id="8" name="Slide Number Placeholder 3">
            <a:extLst>
              <a:ext uri="{FF2B5EF4-FFF2-40B4-BE49-F238E27FC236}">
                <a16:creationId xmlns:a16="http://schemas.microsoft.com/office/drawing/2014/main" id="{C6201CAA-0A6F-97C3-8197-2F6D91A632CA}"/>
              </a:ext>
            </a:extLst>
          </p:cNvPr>
          <p:cNvSpPr txBox="1">
            <a:spLocks/>
          </p:cNvSpPr>
          <p:nvPr/>
        </p:nvSpPr>
        <p:spPr>
          <a:xfrm>
            <a:off x="11599817" y="6400800"/>
            <a:ext cx="529046" cy="457200"/>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10</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79915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72BC2D-AAC7-D9E6-E8D0-69C578D2B41F}"/>
              </a:ext>
            </a:extLst>
          </p:cNvPr>
          <p:cNvSpPr>
            <a:spLocks noGrp="1"/>
          </p:cNvSpPr>
          <p:nvPr>
            <p:ph type="title"/>
          </p:nvPr>
        </p:nvSpPr>
        <p:spPr>
          <a:xfrm>
            <a:off x="3136881" y="397757"/>
            <a:ext cx="5918237" cy="1293391"/>
          </a:xfrm>
          <a:solidFill>
            <a:srgbClr val="DDDDDD"/>
          </a:solidFill>
          <a:ln>
            <a:noFill/>
          </a:ln>
          <a:effectLst>
            <a:glow rad="101600">
              <a:schemeClr val="accent4">
                <a:satMod val="175000"/>
                <a:alpha val="40000"/>
              </a:schemeClr>
            </a:glow>
          </a:effectLst>
        </p:spPr>
        <p:txBody>
          <a:bodyPr>
            <a:normAutofit fontScale="90000"/>
          </a:bodyPr>
          <a:lstStyle/>
          <a:p>
            <a:pPr algn="ct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PHƯƠNG ÁN THIẾT KẾ </a:t>
            </a:r>
            <a:b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b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TRUNG TÂM OCC</a:t>
            </a:r>
          </a:p>
        </p:txBody>
      </p:sp>
      <p:sp>
        <p:nvSpPr>
          <p:cNvPr id="6" name="TextBox 5">
            <a:extLst>
              <a:ext uri="{FF2B5EF4-FFF2-40B4-BE49-F238E27FC236}">
                <a16:creationId xmlns:a16="http://schemas.microsoft.com/office/drawing/2014/main" id="{35123294-E4AA-F262-9811-BB49C38FB88C}"/>
              </a:ext>
            </a:extLst>
          </p:cNvPr>
          <p:cNvSpPr txBox="1"/>
          <p:nvPr/>
        </p:nvSpPr>
        <p:spPr>
          <a:xfrm>
            <a:off x="383459" y="2812026"/>
            <a:ext cx="3996607" cy="1631216"/>
          </a:xfrm>
          <a:prstGeom prst="rect">
            <a:avLst/>
          </a:prstGeom>
          <a:noFill/>
        </p:spPr>
        <p:txBody>
          <a:bodyPr wrap="none" rtlCol="0">
            <a:spAutoFit/>
          </a:bodyPr>
          <a:lstStyle/>
          <a:p>
            <a:pPr marL="285750" indent="-285750">
              <a:buFont typeface="Wingdings" panose="05000000000000000000" pitchFamily="2" charset="2"/>
              <a:buChar char="v"/>
            </a:pPr>
            <a:r>
              <a:rPr lang="en-US" sz="2000" dirty="0" err="1">
                <a:solidFill>
                  <a:srgbClr val="002060"/>
                </a:solidFill>
                <a:latin typeface="Arial" panose="020B0604020202020204" pitchFamily="34" charset="0"/>
                <a:cs typeface="Arial" panose="020B0604020202020204" pitchFamily="34" charset="0"/>
              </a:rPr>
              <a:t>Phương</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án</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thiết</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kế</a:t>
            </a:r>
            <a:endParaRPr lang="en-US" sz="2000" dirty="0">
              <a:solidFill>
                <a:srgbClr val="002060"/>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sz="2000" dirty="0" err="1">
                <a:solidFill>
                  <a:srgbClr val="002060"/>
                </a:solidFill>
                <a:latin typeface="Arial" panose="020B0604020202020204" pitchFamily="34" charset="0"/>
                <a:cs typeface="Arial" panose="020B0604020202020204" pitchFamily="34" charset="0"/>
              </a:rPr>
              <a:t>Hệ</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thống</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điều</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khiển</a:t>
            </a:r>
            <a:endParaRPr lang="en-US" sz="2000" dirty="0">
              <a:solidFill>
                <a:srgbClr val="002060"/>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sz="2000" dirty="0" err="1">
                <a:solidFill>
                  <a:srgbClr val="002060"/>
                </a:solidFill>
                <a:latin typeface="Arial" panose="020B0604020202020204" pitchFamily="34" charset="0"/>
                <a:cs typeface="Arial" panose="020B0604020202020204" pitchFamily="34" charset="0"/>
              </a:rPr>
              <a:t>Hệ</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thống</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bảo</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mật</a:t>
            </a:r>
            <a:endParaRPr lang="en-US" sz="2000" dirty="0">
              <a:solidFill>
                <a:srgbClr val="002060"/>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sz="2000" dirty="0" err="1">
                <a:solidFill>
                  <a:srgbClr val="002060"/>
                </a:solidFill>
                <a:latin typeface="Arial" panose="020B0604020202020204" pitchFamily="34" charset="0"/>
                <a:cs typeface="Arial" panose="020B0604020202020204" pitchFamily="34" charset="0"/>
              </a:rPr>
              <a:t>Hệ</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thống</a:t>
            </a:r>
            <a:r>
              <a:rPr lang="en-US" sz="2000" dirty="0">
                <a:solidFill>
                  <a:srgbClr val="002060"/>
                </a:solidFill>
                <a:latin typeface="Arial" panose="020B0604020202020204" pitchFamily="34" charset="0"/>
                <a:cs typeface="Arial" panose="020B0604020202020204" pitchFamily="34" charset="0"/>
              </a:rPr>
              <a:t> Camera </a:t>
            </a:r>
            <a:r>
              <a:rPr lang="en-US" sz="2000" dirty="0" err="1">
                <a:solidFill>
                  <a:srgbClr val="002060"/>
                </a:solidFill>
                <a:latin typeface="Arial" panose="020B0604020202020204" pitchFamily="34" charset="0"/>
                <a:cs typeface="Arial" panose="020B0604020202020204" pitchFamily="34" charset="0"/>
              </a:rPr>
              <a:t>giám</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sát</a:t>
            </a:r>
            <a:endParaRPr lang="en-US" sz="2000" dirty="0">
              <a:solidFill>
                <a:srgbClr val="002060"/>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sz="2000" dirty="0">
                <a:solidFill>
                  <a:srgbClr val="002060"/>
                </a:solidFill>
                <a:latin typeface="Arial" panose="020B0604020202020204" pitchFamily="34" charset="0"/>
                <a:cs typeface="Arial" panose="020B0604020202020204" pitchFamily="34" charset="0"/>
              </a:rPr>
              <a:t>Giao </a:t>
            </a:r>
            <a:r>
              <a:rPr lang="en-US" sz="2000" dirty="0" err="1">
                <a:solidFill>
                  <a:srgbClr val="002060"/>
                </a:solidFill>
                <a:latin typeface="Arial" panose="020B0604020202020204" pitchFamily="34" charset="0"/>
                <a:cs typeface="Arial" panose="020B0604020202020204" pitchFamily="34" charset="0"/>
              </a:rPr>
              <a:t>diện</a:t>
            </a:r>
            <a:r>
              <a:rPr lang="en-US" sz="2000" dirty="0">
                <a:solidFill>
                  <a:srgbClr val="002060"/>
                </a:solidFill>
                <a:latin typeface="Arial" panose="020B0604020202020204" pitchFamily="34" charset="0"/>
                <a:cs typeface="Arial" panose="020B0604020202020204" pitchFamily="34" charset="0"/>
              </a:rPr>
              <a:t> HMI</a:t>
            </a:r>
          </a:p>
        </p:txBody>
      </p:sp>
      <p:sp>
        <p:nvSpPr>
          <p:cNvPr id="9" name="Rectangle 4">
            <a:extLst>
              <a:ext uri="{FF2B5EF4-FFF2-40B4-BE49-F238E27FC236}">
                <a16:creationId xmlns:a16="http://schemas.microsoft.com/office/drawing/2014/main" id="{0DC2ED3B-221B-4475-A5EC-B803A48497E1}"/>
              </a:ext>
            </a:extLst>
          </p:cNvPr>
          <p:cNvSpPr>
            <a:spLocks noChangeArrowheads="1"/>
          </p:cNvSpPr>
          <p:nvPr/>
        </p:nvSpPr>
        <p:spPr bwMode="auto">
          <a:xfrm>
            <a:off x="3673125" y="319098"/>
            <a:ext cx="1303422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0" name="Object 9">
            <a:extLst>
              <a:ext uri="{FF2B5EF4-FFF2-40B4-BE49-F238E27FC236}">
                <a16:creationId xmlns:a16="http://schemas.microsoft.com/office/drawing/2014/main" id="{C5D31B9A-C407-7CF7-BC1A-56115DEF3D21}"/>
              </a:ext>
            </a:extLst>
          </p:cNvPr>
          <p:cNvGraphicFramePr>
            <a:graphicFrameLocks noChangeAspect="1"/>
          </p:cNvGraphicFramePr>
          <p:nvPr>
            <p:extLst>
              <p:ext uri="{D42A27DB-BD31-4B8C-83A1-F6EECF244321}">
                <p14:modId xmlns:p14="http://schemas.microsoft.com/office/powerpoint/2010/main" val="1476826094"/>
              </p:ext>
            </p:extLst>
          </p:nvPr>
        </p:nvGraphicFramePr>
        <p:xfrm>
          <a:off x="4100051" y="1612490"/>
          <a:ext cx="6427165" cy="5099472"/>
        </p:xfrm>
        <a:graphic>
          <a:graphicData uri="http://schemas.openxmlformats.org/presentationml/2006/ole">
            <mc:AlternateContent xmlns:mc="http://schemas.openxmlformats.org/markup-compatibility/2006">
              <mc:Choice xmlns:v="urn:schemas-microsoft-com:vml" Requires="v">
                <p:oleObj name="Visio" r:id="rId2" imgW="13212867" imgH="10660301" progId="Visio.Drawing.15">
                  <p:embed/>
                </p:oleObj>
              </mc:Choice>
              <mc:Fallback>
                <p:oleObj name="Visio" r:id="rId2" imgW="13212867" imgH="10660301" progId="Visio.Drawing.15">
                  <p:embed/>
                  <p:pic>
                    <p:nvPicPr>
                      <p:cNvPr id="10" name="Object 9">
                        <a:extLst>
                          <a:ext uri="{FF2B5EF4-FFF2-40B4-BE49-F238E27FC236}">
                            <a16:creationId xmlns:a16="http://schemas.microsoft.com/office/drawing/2014/main" id="{C5D31B9A-C407-7CF7-BC1A-56115DEF3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0051" y="1612490"/>
                        <a:ext cx="6427165" cy="5099472"/>
                      </a:xfrm>
                      <a:prstGeom prst="rect">
                        <a:avLst/>
                      </a:prstGeom>
                      <a:noFill/>
                    </p:spPr>
                  </p:pic>
                </p:oleObj>
              </mc:Fallback>
            </mc:AlternateContent>
          </a:graphicData>
        </a:graphic>
      </p:graphicFrame>
      <p:sp>
        <p:nvSpPr>
          <p:cNvPr id="12" name="Slide Number Placeholder 3">
            <a:extLst>
              <a:ext uri="{FF2B5EF4-FFF2-40B4-BE49-F238E27FC236}">
                <a16:creationId xmlns:a16="http://schemas.microsoft.com/office/drawing/2014/main" id="{8A19C66A-B12D-AB32-D9EF-42EAB8A1EF9A}"/>
              </a:ext>
            </a:extLst>
          </p:cNvPr>
          <p:cNvSpPr txBox="1">
            <a:spLocks/>
          </p:cNvSpPr>
          <p:nvPr/>
        </p:nvSpPr>
        <p:spPr>
          <a:xfrm>
            <a:off x="11599817" y="6400800"/>
            <a:ext cx="529046" cy="457200"/>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11</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91644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8AFB82-C4C5-97B6-8A48-4AF9B9BA71F7}"/>
              </a:ext>
            </a:extLst>
          </p:cNvPr>
          <p:cNvSpPr>
            <a:spLocks noGrp="1"/>
          </p:cNvSpPr>
          <p:nvPr>
            <p:ph type="title"/>
          </p:nvPr>
        </p:nvSpPr>
        <p:spPr>
          <a:xfrm>
            <a:off x="3136881" y="397757"/>
            <a:ext cx="5918237" cy="1293391"/>
          </a:xfrm>
          <a:solidFill>
            <a:srgbClr val="DDDDDD"/>
          </a:solidFill>
          <a:ln>
            <a:noFill/>
          </a:ln>
          <a:effectLst>
            <a:glow rad="101600">
              <a:schemeClr val="accent4">
                <a:satMod val="175000"/>
                <a:alpha val="40000"/>
              </a:schemeClr>
            </a:glow>
          </a:effectLst>
        </p:spPr>
        <p:txBody>
          <a:bodyPr>
            <a:normAutofit fontScale="90000"/>
          </a:bodyPr>
          <a:lstStyle/>
          <a:p>
            <a:pPr algn="ct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PHƯƠNG ÁN THIẾT KẾ </a:t>
            </a:r>
            <a:b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b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TRUNG TÂM OCC</a:t>
            </a:r>
          </a:p>
        </p:txBody>
      </p:sp>
      <p:pic>
        <p:nvPicPr>
          <p:cNvPr id="6" name="Hình ảnh 1">
            <a:extLst>
              <a:ext uri="{FF2B5EF4-FFF2-40B4-BE49-F238E27FC236}">
                <a16:creationId xmlns:a16="http://schemas.microsoft.com/office/drawing/2014/main" id="{E229EA6B-D4D8-F17B-7228-91B6558396C2}"/>
              </a:ext>
            </a:extLst>
          </p:cNvPr>
          <p:cNvPicPr>
            <a:picLocks noChangeAspect="1"/>
          </p:cNvPicPr>
          <p:nvPr/>
        </p:nvPicPr>
        <p:blipFill>
          <a:blip r:embed="rId2"/>
          <a:stretch>
            <a:fillRect/>
          </a:stretch>
        </p:blipFill>
        <p:spPr>
          <a:xfrm>
            <a:off x="3708259" y="1818967"/>
            <a:ext cx="5455406" cy="4909385"/>
          </a:xfrm>
          <a:prstGeom prst="rect">
            <a:avLst/>
          </a:prstGeom>
        </p:spPr>
      </p:pic>
      <p:sp>
        <p:nvSpPr>
          <p:cNvPr id="7" name="TextBox 6">
            <a:extLst>
              <a:ext uri="{FF2B5EF4-FFF2-40B4-BE49-F238E27FC236}">
                <a16:creationId xmlns:a16="http://schemas.microsoft.com/office/drawing/2014/main" id="{1CC0E3BD-F35E-52BF-9347-FB79D566ABBE}"/>
              </a:ext>
            </a:extLst>
          </p:cNvPr>
          <p:cNvSpPr txBox="1"/>
          <p:nvPr/>
        </p:nvSpPr>
        <p:spPr>
          <a:xfrm>
            <a:off x="318225" y="2026985"/>
            <a:ext cx="3909646"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err="1">
                <a:solidFill>
                  <a:srgbClr val="002060"/>
                </a:solidFill>
              </a:rPr>
              <a:t>Hệ</a:t>
            </a:r>
            <a:r>
              <a:rPr lang="en-US" sz="2800" dirty="0">
                <a:solidFill>
                  <a:srgbClr val="002060"/>
                </a:solidFill>
              </a:rPr>
              <a:t> </a:t>
            </a:r>
            <a:r>
              <a:rPr lang="en-US" sz="2800" dirty="0" err="1">
                <a:solidFill>
                  <a:srgbClr val="002060"/>
                </a:solidFill>
              </a:rPr>
              <a:t>thống</a:t>
            </a:r>
            <a:r>
              <a:rPr lang="en-US" sz="2800" dirty="0">
                <a:solidFill>
                  <a:srgbClr val="002060"/>
                </a:solidFill>
              </a:rPr>
              <a:t> </a:t>
            </a:r>
            <a:r>
              <a:rPr lang="en-US" sz="2800" dirty="0" err="1">
                <a:solidFill>
                  <a:srgbClr val="002060"/>
                </a:solidFill>
              </a:rPr>
              <a:t>điều</a:t>
            </a:r>
            <a:r>
              <a:rPr lang="en-US" sz="2800" dirty="0">
                <a:solidFill>
                  <a:srgbClr val="002060"/>
                </a:solidFill>
              </a:rPr>
              <a:t> </a:t>
            </a:r>
            <a:r>
              <a:rPr lang="en-US" sz="2800" dirty="0" err="1">
                <a:solidFill>
                  <a:srgbClr val="002060"/>
                </a:solidFill>
              </a:rPr>
              <a:t>khiển</a:t>
            </a:r>
            <a:endParaRPr lang="en-US" sz="2800" dirty="0">
              <a:solidFill>
                <a:srgbClr val="002060"/>
              </a:solidFill>
            </a:endParaRPr>
          </a:p>
        </p:txBody>
      </p:sp>
      <p:sp>
        <p:nvSpPr>
          <p:cNvPr id="8" name="Slide Number Placeholder 3">
            <a:extLst>
              <a:ext uri="{FF2B5EF4-FFF2-40B4-BE49-F238E27FC236}">
                <a16:creationId xmlns:a16="http://schemas.microsoft.com/office/drawing/2014/main" id="{120A7210-714C-0F4A-9959-5FEAD345AE19}"/>
              </a:ext>
            </a:extLst>
          </p:cNvPr>
          <p:cNvSpPr txBox="1">
            <a:spLocks/>
          </p:cNvSpPr>
          <p:nvPr/>
        </p:nvSpPr>
        <p:spPr>
          <a:xfrm>
            <a:off x="11599817" y="6400800"/>
            <a:ext cx="529046" cy="457200"/>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12</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7041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8AFB82-C4C5-97B6-8A48-4AF9B9BA71F7}"/>
              </a:ext>
            </a:extLst>
          </p:cNvPr>
          <p:cNvSpPr>
            <a:spLocks noGrp="1"/>
          </p:cNvSpPr>
          <p:nvPr>
            <p:ph type="title"/>
          </p:nvPr>
        </p:nvSpPr>
        <p:spPr>
          <a:xfrm>
            <a:off x="3136881" y="397757"/>
            <a:ext cx="5918237" cy="1293391"/>
          </a:xfrm>
          <a:solidFill>
            <a:srgbClr val="DDDDDD"/>
          </a:solidFill>
          <a:ln>
            <a:noFill/>
          </a:ln>
          <a:effectLst>
            <a:glow rad="101600">
              <a:schemeClr val="accent4">
                <a:satMod val="175000"/>
                <a:alpha val="40000"/>
              </a:schemeClr>
            </a:glow>
          </a:effectLst>
        </p:spPr>
        <p:txBody>
          <a:bodyPr>
            <a:normAutofit fontScale="90000"/>
          </a:bodyPr>
          <a:lstStyle/>
          <a:p>
            <a:pPr algn="ct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PHƯƠNG ÁN THIẾT KẾ </a:t>
            </a:r>
            <a:b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b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TRUNG TÂM OCC</a:t>
            </a:r>
          </a:p>
        </p:txBody>
      </p:sp>
      <p:sp>
        <p:nvSpPr>
          <p:cNvPr id="7" name="TextBox 6">
            <a:extLst>
              <a:ext uri="{FF2B5EF4-FFF2-40B4-BE49-F238E27FC236}">
                <a16:creationId xmlns:a16="http://schemas.microsoft.com/office/drawing/2014/main" id="{1CC0E3BD-F35E-52BF-9347-FB79D566ABBE}"/>
              </a:ext>
            </a:extLst>
          </p:cNvPr>
          <p:cNvSpPr txBox="1"/>
          <p:nvPr/>
        </p:nvSpPr>
        <p:spPr>
          <a:xfrm>
            <a:off x="318225" y="2026985"/>
            <a:ext cx="3909646"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err="1">
                <a:solidFill>
                  <a:srgbClr val="002060"/>
                </a:solidFill>
              </a:rPr>
              <a:t>Hệ</a:t>
            </a:r>
            <a:r>
              <a:rPr lang="en-US" sz="2800" dirty="0">
                <a:solidFill>
                  <a:srgbClr val="002060"/>
                </a:solidFill>
              </a:rPr>
              <a:t> </a:t>
            </a:r>
            <a:r>
              <a:rPr lang="en-US" sz="2800" dirty="0" err="1">
                <a:solidFill>
                  <a:srgbClr val="002060"/>
                </a:solidFill>
              </a:rPr>
              <a:t>thống</a:t>
            </a:r>
            <a:r>
              <a:rPr lang="en-US" sz="2800" dirty="0">
                <a:solidFill>
                  <a:srgbClr val="002060"/>
                </a:solidFill>
              </a:rPr>
              <a:t> </a:t>
            </a:r>
            <a:r>
              <a:rPr lang="en-US" sz="2800" dirty="0" err="1">
                <a:solidFill>
                  <a:srgbClr val="002060"/>
                </a:solidFill>
              </a:rPr>
              <a:t>điều</a:t>
            </a:r>
            <a:r>
              <a:rPr lang="en-US" sz="2800" dirty="0">
                <a:solidFill>
                  <a:srgbClr val="002060"/>
                </a:solidFill>
              </a:rPr>
              <a:t> </a:t>
            </a:r>
            <a:r>
              <a:rPr lang="en-US" sz="2800" dirty="0" err="1">
                <a:solidFill>
                  <a:srgbClr val="002060"/>
                </a:solidFill>
              </a:rPr>
              <a:t>khiển</a:t>
            </a:r>
            <a:endParaRPr lang="en-US" sz="2800" dirty="0">
              <a:solidFill>
                <a:srgbClr val="002060"/>
              </a:solidFill>
            </a:endParaRPr>
          </a:p>
        </p:txBody>
      </p:sp>
      <p:sp>
        <p:nvSpPr>
          <p:cNvPr id="2" name="TextBox 1">
            <a:extLst>
              <a:ext uri="{FF2B5EF4-FFF2-40B4-BE49-F238E27FC236}">
                <a16:creationId xmlns:a16="http://schemas.microsoft.com/office/drawing/2014/main" id="{2DCDC5E3-5D83-0953-492C-6C6638FF06BC}"/>
              </a:ext>
            </a:extLst>
          </p:cNvPr>
          <p:cNvSpPr txBox="1"/>
          <p:nvPr/>
        </p:nvSpPr>
        <p:spPr>
          <a:xfrm>
            <a:off x="540774" y="2772698"/>
            <a:ext cx="3009157" cy="400110"/>
          </a:xfrm>
          <a:prstGeom prst="rect">
            <a:avLst/>
          </a:prstGeom>
          <a:noFill/>
        </p:spPr>
        <p:txBody>
          <a:bodyPr wrap="none" rtlCol="0">
            <a:spAutoFit/>
          </a:bodyPr>
          <a:lstStyle/>
          <a:p>
            <a:pPr marL="285750" indent="-285750">
              <a:buFont typeface="Wingdings" panose="05000000000000000000" pitchFamily="2" charset="2"/>
              <a:buChar char="v"/>
            </a:pPr>
            <a:r>
              <a:rPr lang="en-US" sz="2000" dirty="0" err="1">
                <a:latin typeface="Arial" panose="020B0604020202020204" pitchFamily="34" charset="0"/>
                <a:cs typeface="Arial" panose="020B0604020202020204" pitchFamily="34" charset="0"/>
              </a:rPr>
              <a:t>Tại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máy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Sê</a:t>
            </a:r>
            <a:r>
              <a:rPr lang="en-US" sz="2000" dirty="0">
                <a:latin typeface="Arial" panose="020B0604020202020204" pitchFamily="34" charset="0"/>
                <a:cs typeface="Arial" panose="020B0604020202020204" pitchFamily="34" charset="0"/>
              </a:rPr>
              <a:t> San 3</a:t>
            </a:r>
          </a:p>
        </p:txBody>
      </p:sp>
      <p:pic>
        <p:nvPicPr>
          <p:cNvPr id="8" name="Picture 7">
            <a:extLst>
              <a:ext uri="{FF2B5EF4-FFF2-40B4-BE49-F238E27FC236}">
                <a16:creationId xmlns:a16="http://schemas.microsoft.com/office/drawing/2014/main" id="{0C07DD2F-79A4-FCE4-7889-0F59CCE4C6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2251" y="1978660"/>
            <a:ext cx="6113903" cy="4879340"/>
          </a:xfrm>
          <a:prstGeom prst="rect">
            <a:avLst/>
          </a:prstGeom>
          <a:noFill/>
          <a:ln>
            <a:noFill/>
          </a:ln>
        </p:spPr>
      </p:pic>
      <p:sp>
        <p:nvSpPr>
          <p:cNvPr id="9" name="Slide Number Placeholder 3">
            <a:extLst>
              <a:ext uri="{FF2B5EF4-FFF2-40B4-BE49-F238E27FC236}">
                <a16:creationId xmlns:a16="http://schemas.microsoft.com/office/drawing/2014/main" id="{8FC7E35F-5781-477B-2D59-1009E22942F2}"/>
              </a:ext>
            </a:extLst>
          </p:cNvPr>
          <p:cNvSpPr txBox="1">
            <a:spLocks/>
          </p:cNvSpPr>
          <p:nvPr/>
        </p:nvSpPr>
        <p:spPr>
          <a:xfrm>
            <a:off x="11599817" y="6400800"/>
            <a:ext cx="529046" cy="457200"/>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13</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89458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8AFB82-C4C5-97B6-8A48-4AF9B9BA71F7}"/>
              </a:ext>
            </a:extLst>
          </p:cNvPr>
          <p:cNvSpPr>
            <a:spLocks noGrp="1"/>
          </p:cNvSpPr>
          <p:nvPr>
            <p:ph type="title"/>
          </p:nvPr>
        </p:nvSpPr>
        <p:spPr>
          <a:xfrm>
            <a:off x="3136881" y="397757"/>
            <a:ext cx="5918237" cy="1293391"/>
          </a:xfrm>
          <a:solidFill>
            <a:srgbClr val="DDDDDD"/>
          </a:solidFill>
          <a:ln>
            <a:noFill/>
          </a:ln>
          <a:effectLst>
            <a:glow rad="101600">
              <a:schemeClr val="accent4">
                <a:satMod val="175000"/>
                <a:alpha val="40000"/>
              </a:schemeClr>
            </a:glow>
          </a:effectLst>
        </p:spPr>
        <p:txBody>
          <a:bodyPr>
            <a:normAutofit fontScale="90000"/>
          </a:bodyPr>
          <a:lstStyle/>
          <a:p>
            <a:pPr algn="ct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PHƯƠNG ÁN THIẾT KẾ </a:t>
            </a:r>
            <a:b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b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TRUNG TÂM OCC</a:t>
            </a:r>
          </a:p>
        </p:txBody>
      </p:sp>
      <p:sp>
        <p:nvSpPr>
          <p:cNvPr id="7" name="TextBox 6">
            <a:extLst>
              <a:ext uri="{FF2B5EF4-FFF2-40B4-BE49-F238E27FC236}">
                <a16:creationId xmlns:a16="http://schemas.microsoft.com/office/drawing/2014/main" id="{1CC0E3BD-F35E-52BF-9347-FB79D566ABBE}"/>
              </a:ext>
            </a:extLst>
          </p:cNvPr>
          <p:cNvSpPr txBox="1"/>
          <p:nvPr/>
        </p:nvSpPr>
        <p:spPr>
          <a:xfrm>
            <a:off x="318225" y="2026985"/>
            <a:ext cx="3909646"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err="1">
                <a:solidFill>
                  <a:srgbClr val="002060"/>
                </a:solidFill>
              </a:rPr>
              <a:t>Hệ</a:t>
            </a:r>
            <a:r>
              <a:rPr lang="en-US" sz="2800" dirty="0">
                <a:solidFill>
                  <a:srgbClr val="002060"/>
                </a:solidFill>
              </a:rPr>
              <a:t> </a:t>
            </a:r>
            <a:r>
              <a:rPr lang="en-US" sz="2800" dirty="0" err="1">
                <a:solidFill>
                  <a:srgbClr val="002060"/>
                </a:solidFill>
              </a:rPr>
              <a:t>thống</a:t>
            </a:r>
            <a:r>
              <a:rPr lang="en-US" sz="2800" dirty="0">
                <a:solidFill>
                  <a:srgbClr val="002060"/>
                </a:solidFill>
              </a:rPr>
              <a:t> </a:t>
            </a:r>
            <a:r>
              <a:rPr lang="en-US" sz="2800" dirty="0" err="1">
                <a:solidFill>
                  <a:srgbClr val="002060"/>
                </a:solidFill>
              </a:rPr>
              <a:t>điều</a:t>
            </a:r>
            <a:r>
              <a:rPr lang="en-US" sz="2800" dirty="0">
                <a:solidFill>
                  <a:srgbClr val="002060"/>
                </a:solidFill>
              </a:rPr>
              <a:t> </a:t>
            </a:r>
            <a:r>
              <a:rPr lang="en-US" sz="2800" dirty="0" err="1">
                <a:solidFill>
                  <a:srgbClr val="002060"/>
                </a:solidFill>
              </a:rPr>
              <a:t>khiển</a:t>
            </a:r>
            <a:endParaRPr lang="en-US" sz="2800" dirty="0">
              <a:solidFill>
                <a:srgbClr val="002060"/>
              </a:solidFill>
            </a:endParaRPr>
          </a:p>
        </p:txBody>
      </p:sp>
      <p:sp>
        <p:nvSpPr>
          <p:cNvPr id="2" name="TextBox 1">
            <a:extLst>
              <a:ext uri="{FF2B5EF4-FFF2-40B4-BE49-F238E27FC236}">
                <a16:creationId xmlns:a16="http://schemas.microsoft.com/office/drawing/2014/main" id="{2DCDC5E3-5D83-0953-492C-6C6638FF06BC}"/>
              </a:ext>
            </a:extLst>
          </p:cNvPr>
          <p:cNvSpPr txBox="1"/>
          <p:nvPr/>
        </p:nvSpPr>
        <p:spPr>
          <a:xfrm>
            <a:off x="540774" y="2772698"/>
            <a:ext cx="3025187" cy="400110"/>
          </a:xfrm>
          <a:prstGeom prst="rect">
            <a:avLst/>
          </a:prstGeom>
          <a:noFill/>
        </p:spPr>
        <p:txBody>
          <a:bodyPr wrap="none" rtlCol="0">
            <a:spAutoFit/>
          </a:bodyPr>
          <a:lstStyle/>
          <a:p>
            <a:pPr marL="285750" indent="-285750">
              <a:buFont typeface="Wingdings" panose="05000000000000000000" pitchFamily="2" charset="2"/>
              <a:buChar char="v"/>
            </a:pPr>
            <a:r>
              <a:rPr lang="en-US" sz="2000" dirty="0" err="1">
                <a:latin typeface="Arial" panose="020B0604020202020204" pitchFamily="34" charset="0"/>
                <a:cs typeface="Arial" panose="020B0604020202020204" pitchFamily="34" charset="0"/>
              </a:rPr>
              <a:t>Tại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máy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Pleikrông</a:t>
            </a:r>
            <a:endParaRPr lang="en-US"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CCDE12DB-2D13-BCFA-6B4B-AA359B405964}"/>
              </a:ext>
            </a:extLst>
          </p:cNvPr>
          <p:cNvSpPr>
            <a:spLocks noChangeArrowheads="1"/>
          </p:cNvSpPr>
          <p:nvPr/>
        </p:nvSpPr>
        <p:spPr bwMode="auto">
          <a:xfrm>
            <a:off x="4227870" y="1958159"/>
            <a:ext cx="1282905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F99722B9-9C87-22AA-CEBD-A158D9A22997}"/>
              </a:ext>
            </a:extLst>
          </p:cNvPr>
          <p:cNvGraphicFramePr>
            <a:graphicFrameLocks noChangeAspect="1"/>
          </p:cNvGraphicFramePr>
          <p:nvPr>
            <p:extLst>
              <p:ext uri="{D42A27DB-BD31-4B8C-83A1-F6EECF244321}">
                <p14:modId xmlns:p14="http://schemas.microsoft.com/office/powerpoint/2010/main" val="1782547466"/>
              </p:ext>
            </p:extLst>
          </p:nvPr>
        </p:nvGraphicFramePr>
        <p:xfrm>
          <a:off x="4227871" y="1838632"/>
          <a:ext cx="6037006" cy="4843927"/>
        </p:xfrm>
        <a:graphic>
          <a:graphicData uri="http://schemas.openxmlformats.org/presentationml/2006/ole">
            <mc:AlternateContent xmlns:mc="http://schemas.openxmlformats.org/markup-compatibility/2006">
              <mc:Choice xmlns:v="urn:schemas-microsoft-com:vml" Requires="v">
                <p:oleObj name="Visio" r:id="rId2" imgW="9418320" imgH="6263404" progId="Visio.Drawing.15">
                  <p:embed/>
                </p:oleObj>
              </mc:Choice>
              <mc:Fallback>
                <p:oleObj name="Visio" r:id="rId2" imgW="9418320" imgH="6263404" progId="Visio.Drawing.15">
                  <p:embed/>
                  <p:pic>
                    <p:nvPicPr>
                      <p:cNvPr id="4" name="Object 3">
                        <a:extLst>
                          <a:ext uri="{FF2B5EF4-FFF2-40B4-BE49-F238E27FC236}">
                            <a16:creationId xmlns:a16="http://schemas.microsoft.com/office/drawing/2014/main" id="{F99722B9-9C87-22AA-CEBD-A158D9A22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7871" y="1838632"/>
                        <a:ext cx="6037006" cy="4843927"/>
                      </a:xfrm>
                      <a:prstGeom prst="rect">
                        <a:avLst/>
                      </a:prstGeom>
                      <a:noFill/>
                    </p:spPr>
                  </p:pic>
                </p:oleObj>
              </mc:Fallback>
            </mc:AlternateContent>
          </a:graphicData>
        </a:graphic>
      </p:graphicFrame>
      <p:sp>
        <p:nvSpPr>
          <p:cNvPr id="9" name="Slide Number Placeholder 3">
            <a:extLst>
              <a:ext uri="{FF2B5EF4-FFF2-40B4-BE49-F238E27FC236}">
                <a16:creationId xmlns:a16="http://schemas.microsoft.com/office/drawing/2014/main" id="{53E12C3C-4192-3624-D2FE-666BB34BCC50}"/>
              </a:ext>
            </a:extLst>
          </p:cNvPr>
          <p:cNvSpPr txBox="1">
            <a:spLocks/>
          </p:cNvSpPr>
          <p:nvPr/>
        </p:nvSpPr>
        <p:spPr>
          <a:xfrm>
            <a:off x="11599817" y="6400800"/>
            <a:ext cx="529046" cy="457200"/>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14</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68630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3C2645-295D-3B41-44D2-063BF1726DD4}"/>
              </a:ext>
            </a:extLst>
          </p:cNvPr>
          <p:cNvSpPr>
            <a:spLocks noGrp="1"/>
          </p:cNvSpPr>
          <p:nvPr>
            <p:ph type="title"/>
          </p:nvPr>
        </p:nvSpPr>
        <p:spPr>
          <a:xfrm>
            <a:off x="3136881" y="397757"/>
            <a:ext cx="5918237" cy="1293391"/>
          </a:xfrm>
          <a:solidFill>
            <a:srgbClr val="DDDDDD"/>
          </a:solidFill>
          <a:ln>
            <a:noFill/>
          </a:ln>
          <a:effectLst>
            <a:glow rad="101600">
              <a:schemeClr val="accent4">
                <a:satMod val="175000"/>
                <a:alpha val="40000"/>
              </a:schemeClr>
            </a:glow>
          </a:effectLst>
        </p:spPr>
        <p:txBody>
          <a:bodyPr>
            <a:normAutofit fontScale="90000"/>
          </a:bodyPr>
          <a:lstStyle/>
          <a:p>
            <a:pPr algn="ct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PHƯƠNG ÁN THIẾT KẾ </a:t>
            </a:r>
            <a:b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b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TRUNG TÂM OCC</a:t>
            </a:r>
          </a:p>
        </p:txBody>
      </p:sp>
      <p:sp>
        <p:nvSpPr>
          <p:cNvPr id="5" name="TextBox 4">
            <a:extLst>
              <a:ext uri="{FF2B5EF4-FFF2-40B4-BE49-F238E27FC236}">
                <a16:creationId xmlns:a16="http://schemas.microsoft.com/office/drawing/2014/main" id="{BC0A4E63-0570-4D58-F051-C126344DA810}"/>
              </a:ext>
            </a:extLst>
          </p:cNvPr>
          <p:cNvSpPr txBox="1"/>
          <p:nvPr/>
        </p:nvSpPr>
        <p:spPr>
          <a:xfrm>
            <a:off x="318225" y="2026985"/>
            <a:ext cx="3909646"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err="1">
                <a:solidFill>
                  <a:srgbClr val="002060"/>
                </a:solidFill>
              </a:rPr>
              <a:t>Hệ</a:t>
            </a:r>
            <a:r>
              <a:rPr lang="en-US" sz="2800" dirty="0">
                <a:solidFill>
                  <a:srgbClr val="002060"/>
                </a:solidFill>
              </a:rPr>
              <a:t> </a:t>
            </a:r>
            <a:r>
              <a:rPr lang="en-US" sz="2800" dirty="0" err="1">
                <a:solidFill>
                  <a:srgbClr val="002060"/>
                </a:solidFill>
              </a:rPr>
              <a:t>thống</a:t>
            </a:r>
            <a:r>
              <a:rPr lang="en-US" sz="2800" dirty="0">
                <a:solidFill>
                  <a:srgbClr val="002060"/>
                </a:solidFill>
              </a:rPr>
              <a:t> </a:t>
            </a:r>
            <a:r>
              <a:rPr lang="en-US" sz="2800" dirty="0" err="1">
                <a:solidFill>
                  <a:srgbClr val="002060"/>
                </a:solidFill>
              </a:rPr>
              <a:t>điều</a:t>
            </a:r>
            <a:r>
              <a:rPr lang="en-US" sz="2800" dirty="0">
                <a:solidFill>
                  <a:srgbClr val="002060"/>
                </a:solidFill>
              </a:rPr>
              <a:t> </a:t>
            </a:r>
            <a:r>
              <a:rPr lang="en-US" sz="2800" dirty="0" err="1">
                <a:solidFill>
                  <a:srgbClr val="002060"/>
                </a:solidFill>
              </a:rPr>
              <a:t>khiển</a:t>
            </a:r>
            <a:endParaRPr lang="en-US" sz="2800" dirty="0">
              <a:solidFill>
                <a:srgbClr val="002060"/>
              </a:solidFill>
            </a:endParaRPr>
          </a:p>
        </p:txBody>
      </p:sp>
      <p:sp>
        <p:nvSpPr>
          <p:cNvPr id="8" name="TextBox 7">
            <a:extLst>
              <a:ext uri="{FF2B5EF4-FFF2-40B4-BE49-F238E27FC236}">
                <a16:creationId xmlns:a16="http://schemas.microsoft.com/office/drawing/2014/main" id="{646B2370-47C5-1123-35D2-B3F516E72FF6}"/>
              </a:ext>
            </a:extLst>
          </p:cNvPr>
          <p:cNvSpPr txBox="1"/>
          <p:nvPr/>
        </p:nvSpPr>
        <p:spPr>
          <a:xfrm>
            <a:off x="540774" y="2772698"/>
            <a:ext cx="1712328" cy="400110"/>
          </a:xfrm>
          <a:prstGeom prst="rect">
            <a:avLst/>
          </a:prstGeom>
          <a:noFill/>
        </p:spPr>
        <p:txBody>
          <a:bodyPr wrap="none" rtlCol="0">
            <a:spAutoFit/>
          </a:bodyPr>
          <a:lstStyle/>
          <a:p>
            <a:pPr marL="285750" indent="-285750">
              <a:buFont typeface="Wingdings" panose="05000000000000000000" pitchFamily="2" charset="2"/>
              <a:buChar char="v"/>
            </a:pPr>
            <a:r>
              <a:rPr lang="en-US" sz="2000" dirty="0" err="1">
                <a:latin typeface="Arial" panose="020B0604020202020204" pitchFamily="34" charset="0"/>
                <a:cs typeface="Arial" panose="020B0604020202020204" pitchFamily="34" charset="0"/>
              </a:rPr>
              <a:t>Phần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mềm</a:t>
            </a:r>
            <a:endParaRPr lang="en-US" sz="20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8A586B1B-584B-3CE3-AF80-55D9D48EE2E5}"/>
              </a:ext>
            </a:extLst>
          </p:cNvPr>
          <p:cNvPicPr>
            <a:picLocks noChangeAspect="1"/>
          </p:cNvPicPr>
          <p:nvPr/>
        </p:nvPicPr>
        <p:blipFill>
          <a:blip r:embed="rId2"/>
          <a:stretch>
            <a:fillRect/>
          </a:stretch>
        </p:blipFill>
        <p:spPr>
          <a:xfrm>
            <a:off x="2273048" y="2886041"/>
            <a:ext cx="4556475" cy="3468217"/>
          </a:xfrm>
          <a:prstGeom prst="rect">
            <a:avLst/>
          </a:prstGeom>
        </p:spPr>
      </p:pic>
      <p:pic>
        <p:nvPicPr>
          <p:cNvPr id="5122" name="Picture 2" descr="Download miễn phí TIA PORTAL V16 - TP-NEWTECH">
            <a:extLst>
              <a:ext uri="{FF2B5EF4-FFF2-40B4-BE49-F238E27FC236}">
                <a16:creationId xmlns:a16="http://schemas.microsoft.com/office/drawing/2014/main" id="{4747F07A-98E8-CCF4-2114-9B5F71034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273" y="2886040"/>
            <a:ext cx="4646953" cy="346821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3">
            <a:extLst>
              <a:ext uri="{FF2B5EF4-FFF2-40B4-BE49-F238E27FC236}">
                <a16:creationId xmlns:a16="http://schemas.microsoft.com/office/drawing/2014/main" id="{7B6B6837-EDA7-7E76-2C7D-829D200F890A}"/>
              </a:ext>
            </a:extLst>
          </p:cNvPr>
          <p:cNvSpPr txBox="1">
            <a:spLocks/>
          </p:cNvSpPr>
          <p:nvPr/>
        </p:nvSpPr>
        <p:spPr>
          <a:xfrm>
            <a:off x="11599817" y="6400800"/>
            <a:ext cx="529046" cy="457200"/>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15</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43403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3C2645-295D-3B41-44D2-063BF1726DD4}"/>
              </a:ext>
            </a:extLst>
          </p:cNvPr>
          <p:cNvSpPr>
            <a:spLocks noGrp="1"/>
          </p:cNvSpPr>
          <p:nvPr>
            <p:ph type="title"/>
          </p:nvPr>
        </p:nvSpPr>
        <p:spPr>
          <a:xfrm>
            <a:off x="3136881" y="397757"/>
            <a:ext cx="5918237" cy="1293391"/>
          </a:xfrm>
          <a:solidFill>
            <a:srgbClr val="DDDDDD"/>
          </a:solidFill>
          <a:ln>
            <a:noFill/>
          </a:ln>
          <a:effectLst>
            <a:glow rad="101600">
              <a:schemeClr val="accent4">
                <a:satMod val="175000"/>
                <a:alpha val="40000"/>
              </a:schemeClr>
            </a:glow>
          </a:effectLst>
        </p:spPr>
        <p:txBody>
          <a:bodyPr>
            <a:normAutofit fontScale="90000"/>
          </a:bodyPr>
          <a:lstStyle/>
          <a:p>
            <a:pPr algn="ct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PHƯƠNG ÁN THIẾT KẾ </a:t>
            </a:r>
            <a:b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b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TRUNG TÂM OCC</a:t>
            </a:r>
          </a:p>
        </p:txBody>
      </p:sp>
      <p:sp>
        <p:nvSpPr>
          <p:cNvPr id="5" name="TextBox 4">
            <a:extLst>
              <a:ext uri="{FF2B5EF4-FFF2-40B4-BE49-F238E27FC236}">
                <a16:creationId xmlns:a16="http://schemas.microsoft.com/office/drawing/2014/main" id="{BC0A4E63-0570-4D58-F051-C126344DA810}"/>
              </a:ext>
            </a:extLst>
          </p:cNvPr>
          <p:cNvSpPr txBox="1"/>
          <p:nvPr/>
        </p:nvSpPr>
        <p:spPr>
          <a:xfrm>
            <a:off x="318225" y="2026985"/>
            <a:ext cx="3909646"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err="1">
                <a:solidFill>
                  <a:srgbClr val="002060"/>
                </a:solidFill>
              </a:rPr>
              <a:t>Hệ</a:t>
            </a:r>
            <a:r>
              <a:rPr lang="en-US" sz="2800" dirty="0">
                <a:solidFill>
                  <a:srgbClr val="002060"/>
                </a:solidFill>
              </a:rPr>
              <a:t> </a:t>
            </a:r>
            <a:r>
              <a:rPr lang="en-US" sz="2800" dirty="0" err="1">
                <a:solidFill>
                  <a:srgbClr val="002060"/>
                </a:solidFill>
              </a:rPr>
              <a:t>thống</a:t>
            </a:r>
            <a:r>
              <a:rPr lang="en-US" sz="2800" dirty="0">
                <a:solidFill>
                  <a:srgbClr val="002060"/>
                </a:solidFill>
              </a:rPr>
              <a:t> </a:t>
            </a:r>
            <a:r>
              <a:rPr lang="en-US" sz="2800" dirty="0" err="1">
                <a:solidFill>
                  <a:srgbClr val="002060"/>
                </a:solidFill>
              </a:rPr>
              <a:t>bảo</a:t>
            </a:r>
            <a:r>
              <a:rPr lang="en-US" sz="2800" dirty="0">
                <a:solidFill>
                  <a:srgbClr val="002060"/>
                </a:solidFill>
              </a:rPr>
              <a:t> </a:t>
            </a:r>
            <a:r>
              <a:rPr lang="en-US" sz="2800" dirty="0" err="1">
                <a:solidFill>
                  <a:srgbClr val="002060"/>
                </a:solidFill>
              </a:rPr>
              <a:t>mật</a:t>
            </a:r>
            <a:endParaRPr lang="en-US" sz="2800" dirty="0">
              <a:solidFill>
                <a:srgbClr val="002060"/>
              </a:solidFill>
            </a:endParaRPr>
          </a:p>
        </p:txBody>
      </p:sp>
      <p:sp>
        <p:nvSpPr>
          <p:cNvPr id="2" name="Rectangle 2">
            <a:extLst>
              <a:ext uri="{FF2B5EF4-FFF2-40B4-BE49-F238E27FC236}">
                <a16:creationId xmlns:a16="http://schemas.microsoft.com/office/drawing/2014/main" id="{4B375239-7F46-AF52-3963-47AC07F25E7A}"/>
              </a:ext>
            </a:extLst>
          </p:cNvPr>
          <p:cNvSpPr>
            <a:spLocks noChangeArrowheads="1"/>
          </p:cNvSpPr>
          <p:nvPr/>
        </p:nvSpPr>
        <p:spPr bwMode="auto">
          <a:xfrm flipV="1">
            <a:off x="5236491" y="1196973"/>
            <a:ext cx="123560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3" name="Object 2">
            <a:extLst>
              <a:ext uri="{FF2B5EF4-FFF2-40B4-BE49-F238E27FC236}">
                <a16:creationId xmlns:a16="http://schemas.microsoft.com/office/drawing/2014/main" id="{9402B868-21D5-1D36-1360-D9ECC2C245A3}"/>
              </a:ext>
            </a:extLst>
          </p:cNvPr>
          <p:cNvGraphicFramePr>
            <a:graphicFrameLocks noChangeAspect="1"/>
          </p:cNvGraphicFramePr>
          <p:nvPr>
            <p:extLst>
              <p:ext uri="{D42A27DB-BD31-4B8C-83A1-F6EECF244321}">
                <p14:modId xmlns:p14="http://schemas.microsoft.com/office/powerpoint/2010/main" val="1202364024"/>
              </p:ext>
            </p:extLst>
          </p:nvPr>
        </p:nvGraphicFramePr>
        <p:xfrm>
          <a:off x="5664163" y="1818889"/>
          <a:ext cx="5918237" cy="5039111"/>
        </p:xfrm>
        <a:graphic>
          <a:graphicData uri="http://schemas.openxmlformats.org/presentationml/2006/ole">
            <mc:AlternateContent xmlns:mc="http://schemas.openxmlformats.org/markup-compatibility/2006">
              <mc:Choice xmlns:v="urn:schemas-microsoft-com:vml" Requires="v">
                <p:oleObj name="Visio" r:id="rId2" imgW="6644498" imgH="5973672" progId="Visio.Drawing.15">
                  <p:embed/>
                </p:oleObj>
              </mc:Choice>
              <mc:Fallback>
                <p:oleObj name="Visio" r:id="rId2" imgW="6644498" imgH="5973672" progId="Visio.Drawing.15">
                  <p:embed/>
                  <p:pic>
                    <p:nvPicPr>
                      <p:cNvPr id="3" name="Object 2">
                        <a:extLst>
                          <a:ext uri="{FF2B5EF4-FFF2-40B4-BE49-F238E27FC236}">
                            <a16:creationId xmlns:a16="http://schemas.microsoft.com/office/drawing/2014/main" id="{9402B868-21D5-1D36-1360-D9ECC2C24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163" y="1818889"/>
                        <a:ext cx="5918237" cy="5039111"/>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8FFC60F9-4AA7-50C8-4169-ECBF958D8BBF}"/>
              </a:ext>
            </a:extLst>
          </p:cNvPr>
          <p:cNvSpPr txBox="1"/>
          <p:nvPr/>
        </p:nvSpPr>
        <p:spPr>
          <a:xfrm>
            <a:off x="609600" y="3048000"/>
            <a:ext cx="3805850" cy="1881990"/>
          </a:xfrm>
          <a:prstGeom prst="rect">
            <a:avLst/>
          </a:prstGeom>
          <a:noFill/>
        </p:spPr>
        <p:txBody>
          <a:bodyPr wrap="none" rtlCol="0">
            <a:spAutoFit/>
          </a:bodyPr>
          <a:lstStyle/>
          <a:p>
            <a:pPr marL="285750" indent="-285750">
              <a:lnSpc>
                <a:spcPct val="150000"/>
              </a:lnSpc>
              <a:buFont typeface="Wingdings" panose="05000000000000000000" pitchFamily="2" charset="2"/>
              <a:buChar char="§"/>
            </a:pPr>
            <a:r>
              <a:rPr lang="en-US" sz="2000" dirty="0" err="1">
                <a:solidFill>
                  <a:srgbClr val="002060"/>
                </a:solidFill>
                <a:latin typeface="Arial" panose="020B0604020202020204" pitchFamily="34" charset="0"/>
                <a:cs typeface="Arial" panose="020B0604020202020204" pitchFamily="34" charset="0"/>
              </a:rPr>
              <a:t>Tường</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lửa</a:t>
            </a:r>
            <a:r>
              <a:rPr lang="en-US" sz="2000" dirty="0">
                <a:solidFill>
                  <a:srgbClr val="002060"/>
                </a:solidFill>
                <a:latin typeface="Arial" panose="020B0604020202020204" pitchFamily="34" charset="0"/>
                <a:cs typeface="Arial" panose="020B0604020202020204" pitchFamily="34" charset="0"/>
              </a:rPr>
              <a:t> IPS</a:t>
            </a:r>
          </a:p>
          <a:p>
            <a:pPr marL="285750" indent="-285750">
              <a:lnSpc>
                <a:spcPct val="150000"/>
              </a:lnSpc>
              <a:buFont typeface="Wingdings" panose="05000000000000000000" pitchFamily="2" charset="2"/>
              <a:buChar char="§"/>
            </a:pPr>
            <a:r>
              <a:rPr lang="en-US" sz="2000" dirty="0">
                <a:solidFill>
                  <a:srgbClr val="002060"/>
                </a:solidFill>
                <a:latin typeface="Arial" panose="020B0604020202020204" pitchFamily="34" charset="0"/>
                <a:cs typeface="Arial" panose="020B0604020202020204" pitchFamily="34" charset="0"/>
              </a:rPr>
              <a:t>BSG – </a:t>
            </a:r>
            <a:r>
              <a:rPr lang="en-US" sz="2000" dirty="0" err="1">
                <a:solidFill>
                  <a:srgbClr val="002060"/>
                </a:solidFill>
                <a:latin typeface="Arial" panose="020B0604020202020204" pitchFamily="34" charset="0"/>
                <a:cs typeface="Arial" panose="020B0604020202020204" pitchFamily="34" charset="0"/>
              </a:rPr>
              <a:t>Cổng</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bảo</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mật</a:t>
            </a:r>
            <a:r>
              <a:rPr lang="en-US" sz="2000" dirty="0">
                <a:solidFill>
                  <a:srgbClr val="002060"/>
                </a:solidFill>
                <a:latin typeface="Arial" panose="020B0604020202020204" pitchFamily="34" charset="0"/>
                <a:cs typeface="Arial" panose="020B0604020202020204" pitchFamily="34" charset="0"/>
              </a:rPr>
              <a:t> 2 </a:t>
            </a:r>
            <a:r>
              <a:rPr lang="en-US" sz="2000" dirty="0" err="1">
                <a:solidFill>
                  <a:srgbClr val="002060"/>
                </a:solidFill>
                <a:latin typeface="Arial" panose="020B0604020202020204" pitchFamily="34" charset="0"/>
                <a:cs typeface="Arial" panose="020B0604020202020204" pitchFamily="34" charset="0"/>
              </a:rPr>
              <a:t>chiều</a:t>
            </a:r>
            <a:endParaRPr lang="en-US" sz="2000" dirty="0">
              <a:solidFill>
                <a:srgbClr val="002060"/>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
            </a:pPr>
            <a:r>
              <a:rPr lang="en-US" sz="2000" dirty="0" err="1">
                <a:solidFill>
                  <a:srgbClr val="002060"/>
                </a:solidFill>
                <a:latin typeface="Arial" panose="020B0604020202020204" pitchFamily="34" charset="0"/>
                <a:cs typeface="Arial" panose="020B0604020202020204" pitchFamily="34" charset="0"/>
              </a:rPr>
              <a:t>Bảo</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mật</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đường</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truyền</a:t>
            </a:r>
            <a:endParaRPr lang="en-US" sz="2000" dirty="0">
              <a:solidFill>
                <a:srgbClr val="002060"/>
              </a:solidFill>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
            </a:pPr>
            <a:r>
              <a:rPr lang="en-US" sz="2000" dirty="0" err="1">
                <a:solidFill>
                  <a:srgbClr val="002060"/>
                </a:solidFill>
                <a:latin typeface="Arial" panose="020B0604020202020204" pitchFamily="34" charset="0"/>
                <a:cs typeface="Arial" panose="020B0604020202020204" pitchFamily="34" charset="0"/>
              </a:rPr>
              <a:t>Mã</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hóa</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kênh</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truyền</a:t>
            </a:r>
            <a:endParaRPr lang="en-US" sz="2000" dirty="0">
              <a:solidFill>
                <a:srgbClr val="002060"/>
              </a:solidFill>
              <a:latin typeface="Arial" panose="020B0604020202020204" pitchFamily="34" charset="0"/>
              <a:cs typeface="Arial" panose="020B0604020202020204" pitchFamily="34" charset="0"/>
            </a:endParaRPr>
          </a:p>
        </p:txBody>
      </p:sp>
      <p:sp>
        <p:nvSpPr>
          <p:cNvPr id="9" name="Slide Number Placeholder 3">
            <a:extLst>
              <a:ext uri="{FF2B5EF4-FFF2-40B4-BE49-F238E27FC236}">
                <a16:creationId xmlns:a16="http://schemas.microsoft.com/office/drawing/2014/main" id="{58ED25EF-5B73-4305-7937-D2C4D0B00960}"/>
              </a:ext>
            </a:extLst>
          </p:cNvPr>
          <p:cNvSpPr txBox="1">
            <a:spLocks/>
          </p:cNvSpPr>
          <p:nvPr/>
        </p:nvSpPr>
        <p:spPr>
          <a:xfrm>
            <a:off x="11599817" y="6400800"/>
            <a:ext cx="529046" cy="457200"/>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16</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45572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3C2645-295D-3B41-44D2-063BF1726DD4}"/>
              </a:ext>
            </a:extLst>
          </p:cNvPr>
          <p:cNvSpPr>
            <a:spLocks noGrp="1"/>
          </p:cNvSpPr>
          <p:nvPr>
            <p:ph type="title"/>
          </p:nvPr>
        </p:nvSpPr>
        <p:spPr>
          <a:xfrm>
            <a:off x="3136881" y="397757"/>
            <a:ext cx="5918237" cy="1293391"/>
          </a:xfrm>
          <a:solidFill>
            <a:srgbClr val="DDDDDD"/>
          </a:solidFill>
          <a:ln>
            <a:noFill/>
          </a:ln>
          <a:effectLst>
            <a:glow rad="101600">
              <a:schemeClr val="accent4">
                <a:satMod val="175000"/>
                <a:alpha val="40000"/>
              </a:schemeClr>
            </a:glow>
          </a:effectLst>
        </p:spPr>
        <p:txBody>
          <a:bodyPr>
            <a:normAutofit fontScale="90000"/>
          </a:bodyPr>
          <a:lstStyle/>
          <a:p>
            <a:pPr algn="ct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PHƯƠNG ÁN THIẾT KẾ </a:t>
            </a:r>
            <a:b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b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TRUNG TÂM OCC</a:t>
            </a:r>
          </a:p>
        </p:txBody>
      </p:sp>
      <p:sp>
        <p:nvSpPr>
          <p:cNvPr id="5" name="TextBox 4">
            <a:extLst>
              <a:ext uri="{FF2B5EF4-FFF2-40B4-BE49-F238E27FC236}">
                <a16:creationId xmlns:a16="http://schemas.microsoft.com/office/drawing/2014/main" id="{BC0A4E63-0570-4D58-F051-C126344DA810}"/>
              </a:ext>
            </a:extLst>
          </p:cNvPr>
          <p:cNvSpPr txBox="1"/>
          <p:nvPr/>
        </p:nvSpPr>
        <p:spPr>
          <a:xfrm>
            <a:off x="318225" y="2026985"/>
            <a:ext cx="3909646"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a:solidFill>
                  <a:srgbClr val="002060"/>
                </a:solidFill>
              </a:rPr>
              <a:t>Giao </a:t>
            </a:r>
            <a:r>
              <a:rPr lang="en-US" sz="2800" dirty="0" err="1">
                <a:solidFill>
                  <a:srgbClr val="002060"/>
                </a:solidFill>
              </a:rPr>
              <a:t>diện</a:t>
            </a:r>
            <a:r>
              <a:rPr lang="en-US" sz="2800" dirty="0">
                <a:solidFill>
                  <a:srgbClr val="002060"/>
                </a:solidFill>
              </a:rPr>
              <a:t> HMI</a:t>
            </a:r>
          </a:p>
        </p:txBody>
      </p:sp>
      <p:sp>
        <p:nvSpPr>
          <p:cNvPr id="2" name="Rectangle 2">
            <a:extLst>
              <a:ext uri="{FF2B5EF4-FFF2-40B4-BE49-F238E27FC236}">
                <a16:creationId xmlns:a16="http://schemas.microsoft.com/office/drawing/2014/main" id="{4B375239-7F46-AF52-3963-47AC07F25E7A}"/>
              </a:ext>
            </a:extLst>
          </p:cNvPr>
          <p:cNvSpPr>
            <a:spLocks noChangeArrowheads="1"/>
          </p:cNvSpPr>
          <p:nvPr/>
        </p:nvSpPr>
        <p:spPr bwMode="auto">
          <a:xfrm flipV="1">
            <a:off x="5236491" y="1196973"/>
            <a:ext cx="123560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8FFC60F9-4AA7-50C8-4169-ECBF958D8BBF}"/>
              </a:ext>
            </a:extLst>
          </p:cNvPr>
          <p:cNvSpPr txBox="1"/>
          <p:nvPr/>
        </p:nvSpPr>
        <p:spPr>
          <a:xfrm>
            <a:off x="532828" y="2932004"/>
            <a:ext cx="3480440" cy="496996"/>
          </a:xfrm>
          <a:prstGeom prst="rect">
            <a:avLst/>
          </a:prstGeom>
          <a:noFill/>
        </p:spPr>
        <p:txBody>
          <a:bodyPr wrap="none" rtlCol="0">
            <a:spAutoFit/>
          </a:bodyPr>
          <a:lstStyle/>
          <a:p>
            <a:pPr marL="342900" indent="-342900">
              <a:lnSpc>
                <a:spcPct val="150000"/>
              </a:lnSpc>
              <a:buFont typeface="Wingdings" panose="05000000000000000000" pitchFamily="2" charset="2"/>
              <a:buChar char="v"/>
            </a:pPr>
            <a:r>
              <a:rPr lang="en-US" sz="2000" dirty="0" err="1">
                <a:solidFill>
                  <a:srgbClr val="002060"/>
                </a:solidFill>
                <a:latin typeface="Arial" panose="020B0604020202020204" pitchFamily="34" charset="0"/>
                <a:cs typeface="Arial" panose="020B0604020202020204" pitchFamily="34" charset="0"/>
              </a:rPr>
              <a:t>Yêu</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cầu</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thiết</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kế</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giao</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diện</a:t>
            </a:r>
            <a:endParaRPr lang="en-US" sz="2000" dirty="0">
              <a:solidFill>
                <a:srgbClr val="002060"/>
              </a:solidFill>
              <a:latin typeface="Arial" panose="020B0604020202020204" pitchFamily="34" charset="0"/>
              <a:cs typeface="Arial" panose="020B0604020202020204" pitchFamily="34" charset="0"/>
            </a:endParaRPr>
          </a:p>
        </p:txBody>
      </p:sp>
      <p:sp>
        <p:nvSpPr>
          <p:cNvPr id="7" name="Rectangle 2">
            <a:extLst>
              <a:ext uri="{FF2B5EF4-FFF2-40B4-BE49-F238E27FC236}">
                <a16:creationId xmlns:a16="http://schemas.microsoft.com/office/drawing/2014/main" id="{9B9C0600-9FCD-4332-AD1B-F5156B06F0A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a:extLst>
              <a:ext uri="{FF2B5EF4-FFF2-40B4-BE49-F238E27FC236}">
                <a16:creationId xmlns:a16="http://schemas.microsoft.com/office/drawing/2014/main" id="{CD0FF0EC-82B6-7B94-AFC6-4D534ACF2A0C}"/>
              </a:ext>
            </a:extLst>
          </p:cNvPr>
          <p:cNvGraphicFramePr>
            <a:graphicFrameLocks noChangeAspect="1"/>
          </p:cNvGraphicFramePr>
          <p:nvPr>
            <p:extLst>
              <p:ext uri="{D42A27DB-BD31-4B8C-83A1-F6EECF244321}">
                <p14:modId xmlns:p14="http://schemas.microsoft.com/office/powerpoint/2010/main" val="757520136"/>
              </p:ext>
            </p:extLst>
          </p:nvPr>
        </p:nvGraphicFramePr>
        <p:xfrm>
          <a:off x="6381135" y="1691148"/>
          <a:ext cx="4406383" cy="5012003"/>
        </p:xfrm>
        <a:graphic>
          <a:graphicData uri="http://schemas.openxmlformats.org/presentationml/2006/ole">
            <mc:AlternateContent xmlns:mc="http://schemas.openxmlformats.org/markup-compatibility/2006">
              <mc:Choice xmlns:v="urn:schemas-microsoft-com:vml" Requires="v">
                <p:oleObj name="Visio" r:id="rId2" imgW="5722443" imgH="6004214" progId="Visio.Drawing.15">
                  <p:embed/>
                </p:oleObj>
              </mc:Choice>
              <mc:Fallback>
                <p:oleObj name="Visio" r:id="rId2" imgW="5722443" imgH="6004214" progId="Visio.Drawing.15">
                  <p:embed/>
                  <p:pic>
                    <p:nvPicPr>
                      <p:cNvPr id="8" name="Object 7">
                        <a:extLst>
                          <a:ext uri="{FF2B5EF4-FFF2-40B4-BE49-F238E27FC236}">
                            <a16:creationId xmlns:a16="http://schemas.microsoft.com/office/drawing/2014/main" id="{CD0FF0EC-82B6-7B94-AFC6-4D534ACF2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135" y="1691148"/>
                        <a:ext cx="4406383" cy="5012003"/>
                      </a:xfrm>
                      <a:prstGeom prst="rect">
                        <a:avLst/>
                      </a:prstGeom>
                      <a:noFill/>
                    </p:spPr>
                  </p:pic>
                </p:oleObj>
              </mc:Fallback>
            </mc:AlternateContent>
          </a:graphicData>
        </a:graphic>
      </p:graphicFrame>
      <p:sp>
        <p:nvSpPr>
          <p:cNvPr id="10" name="Slide Number Placeholder 3">
            <a:extLst>
              <a:ext uri="{FF2B5EF4-FFF2-40B4-BE49-F238E27FC236}">
                <a16:creationId xmlns:a16="http://schemas.microsoft.com/office/drawing/2014/main" id="{1EBA44E4-06FF-CCD0-E3B8-8FA9E0B3D2CC}"/>
              </a:ext>
            </a:extLst>
          </p:cNvPr>
          <p:cNvSpPr txBox="1">
            <a:spLocks/>
          </p:cNvSpPr>
          <p:nvPr/>
        </p:nvSpPr>
        <p:spPr>
          <a:xfrm>
            <a:off x="11599817" y="6400800"/>
            <a:ext cx="529046" cy="457200"/>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17</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85825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3C2645-295D-3B41-44D2-063BF1726DD4}"/>
              </a:ext>
            </a:extLst>
          </p:cNvPr>
          <p:cNvSpPr>
            <a:spLocks noGrp="1"/>
          </p:cNvSpPr>
          <p:nvPr>
            <p:ph type="title"/>
          </p:nvPr>
        </p:nvSpPr>
        <p:spPr>
          <a:xfrm>
            <a:off x="3136881" y="397757"/>
            <a:ext cx="5918237" cy="1293391"/>
          </a:xfrm>
          <a:solidFill>
            <a:srgbClr val="DDDDDD"/>
          </a:solidFill>
          <a:ln>
            <a:noFill/>
          </a:ln>
          <a:effectLst>
            <a:glow rad="101600">
              <a:schemeClr val="accent4">
                <a:satMod val="175000"/>
                <a:alpha val="40000"/>
              </a:schemeClr>
            </a:glow>
          </a:effectLst>
        </p:spPr>
        <p:txBody>
          <a:bodyPr>
            <a:normAutofit fontScale="90000"/>
          </a:bodyPr>
          <a:lstStyle/>
          <a:p>
            <a:pPr algn="ct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PHƯƠNG ÁN THIẾT KẾ </a:t>
            </a:r>
            <a:b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b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TRUNG TÂM OCC</a:t>
            </a:r>
          </a:p>
        </p:txBody>
      </p:sp>
      <p:sp>
        <p:nvSpPr>
          <p:cNvPr id="5" name="TextBox 4">
            <a:extLst>
              <a:ext uri="{FF2B5EF4-FFF2-40B4-BE49-F238E27FC236}">
                <a16:creationId xmlns:a16="http://schemas.microsoft.com/office/drawing/2014/main" id="{BC0A4E63-0570-4D58-F051-C126344DA810}"/>
              </a:ext>
            </a:extLst>
          </p:cNvPr>
          <p:cNvSpPr txBox="1"/>
          <p:nvPr/>
        </p:nvSpPr>
        <p:spPr>
          <a:xfrm>
            <a:off x="318225" y="2026985"/>
            <a:ext cx="3909646"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a:solidFill>
                  <a:srgbClr val="002060"/>
                </a:solidFill>
              </a:rPr>
              <a:t>Giao </a:t>
            </a:r>
            <a:r>
              <a:rPr lang="en-US" sz="2800" dirty="0" err="1">
                <a:solidFill>
                  <a:srgbClr val="002060"/>
                </a:solidFill>
              </a:rPr>
              <a:t>diện</a:t>
            </a:r>
            <a:r>
              <a:rPr lang="en-US" sz="2800" dirty="0">
                <a:solidFill>
                  <a:srgbClr val="002060"/>
                </a:solidFill>
              </a:rPr>
              <a:t> HMI</a:t>
            </a:r>
          </a:p>
        </p:txBody>
      </p:sp>
      <p:sp>
        <p:nvSpPr>
          <p:cNvPr id="2" name="Rectangle 2">
            <a:extLst>
              <a:ext uri="{FF2B5EF4-FFF2-40B4-BE49-F238E27FC236}">
                <a16:creationId xmlns:a16="http://schemas.microsoft.com/office/drawing/2014/main" id="{4B375239-7F46-AF52-3963-47AC07F25E7A}"/>
              </a:ext>
            </a:extLst>
          </p:cNvPr>
          <p:cNvSpPr>
            <a:spLocks noChangeArrowheads="1"/>
          </p:cNvSpPr>
          <p:nvPr/>
        </p:nvSpPr>
        <p:spPr bwMode="auto">
          <a:xfrm flipV="1">
            <a:off x="5236491" y="1196973"/>
            <a:ext cx="123560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8FFC60F9-4AA7-50C8-4169-ECBF958D8BBF}"/>
              </a:ext>
            </a:extLst>
          </p:cNvPr>
          <p:cNvSpPr txBox="1"/>
          <p:nvPr/>
        </p:nvSpPr>
        <p:spPr>
          <a:xfrm>
            <a:off x="532828" y="2932004"/>
            <a:ext cx="1675587" cy="496996"/>
          </a:xfrm>
          <a:prstGeom prst="rect">
            <a:avLst/>
          </a:prstGeom>
          <a:noFill/>
        </p:spPr>
        <p:txBody>
          <a:bodyPr wrap="none" rtlCol="0">
            <a:spAutoFit/>
          </a:bodyPr>
          <a:lstStyle/>
          <a:p>
            <a:pPr marL="342900" indent="-342900">
              <a:lnSpc>
                <a:spcPct val="150000"/>
              </a:lnSpc>
              <a:buFont typeface="Wingdings" panose="05000000000000000000" pitchFamily="2" charset="2"/>
              <a:buChar char="v"/>
            </a:pPr>
            <a:r>
              <a:rPr lang="en-US" sz="2000" dirty="0">
                <a:solidFill>
                  <a:srgbClr val="002060"/>
                </a:solidFill>
                <a:latin typeface="Arial" panose="020B0604020202020204" pitchFamily="34" charset="0"/>
                <a:cs typeface="Arial" panose="020B0604020202020204" pitchFamily="34" charset="0"/>
              </a:rPr>
              <a:t>Trang </a:t>
            </a:r>
            <a:r>
              <a:rPr lang="en-US" sz="2000" dirty="0" err="1">
                <a:solidFill>
                  <a:srgbClr val="002060"/>
                </a:solidFill>
                <a:latin typeface="Arial" panose="020B0604020202020204" pitchFamily="34" charset="0"/>
                <a:cs typeface="Arial" panose="020B0604020202020204" pitchFamily="34" charset="0"/>
              </a:rPr>
              <a:t>chủ</a:t>
            </a:r>
            <a:endParaRPr lang="en-US" sz="2000" dirty="0">
              <a:solidFill>
                <a:srgbClr val="002060"/>
              </a:solidFill>
              <a:latin typeface="Arial" panose="020B0604020202020204" pitchFamily="34" charset="0"/>
              <a:cs typeface="Arial" panose="020B0604020202020204" pitchFamily="34" charset="0"/>
            </a:endParaRPr>
          </a:p>
        </p:txBody>
      </p:sp>
      <p:sp>
        <p:nvSpPr>
          <p:cNvPr id="7" name="Rectangle 2">
            <a:extLst>
              <a:ext uri="{FF2B5EF4-FFF2-40B4-BE49-F238E27FC236}">
                <a16:creationId xmlns:a16="http://schemas.microsoft.com/office/drawing/2014/main" id="{9B9C0600-9FCD-4332-AD1B-F5156B06F0A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0AF2E3A3-CCCA-61EB-E3D2-066BBA3E9ED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0853" y="2026985"/>
            <a:ext cx="7474145" cy="4672967"/>
          </a:xfrm>
          <a:prstGeom prst="rect">
            <a:avLst/>
          </a:prstGeom>
          <a:noFill/>
          <a:ln>
            <a:noFill/>
          </a:ln>
        </p:spPr>
      </p:pic>
      <p:sp>
        <p:nvSpPr>
          <p:cNvPr id="10" name="Slide Number Placeholder 3">
            <a:extLst>
              <a:ext uri="{FF2B5EF4-FFF2-40B4-BE49-F238E27FC236}">
                <a16:creationId xmlns:a16="http://schemas.microsoft.com/office/drawing/2014/main" id="{B923784D-D59F-8C5A-83AB-5132ADF0DC6A}"/>
              </a:ext>
            </a:extLst>
          </p:cNvPr>
          <p:cNvSpPr txBox="1">
            <a:spLocks/>
          </p:cNvSpPr>
          <p:nvPr/>
        </p:nvSpPr>
        <p:spPr>
          <a:xfrm>
            <a:off x="11599817" y="6400800"/>
            <a:ext cx="529046" cy="457200"/>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18</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35112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3C2645-295D-3B41-44D2-063BF1726DD4}"/>
              </a:ext>
            </a:extLst>
          </p:cNvPr>
          <p:cNvSpPr>
            <a:spLocks noGrp="1"/>
          </p:cNvSpPr>
          <p:nvPr>
            <p:ph type="title"/>
          </p:nvPr>
        </p:nvSpPr>
        <p:spPr>
          <a:xfrm>
            <a:off x="3136881" y="397757"/>
            <a:ext cx="5918237" cy="1293391"/>
          </a:xfrm>
          <a:solidFill>
            <a:srgbClr val="DDDDDD"/>
          </a:solidFill>
          <a:ln>
            <a:noFill/>
          </a:ln>
          <a:effectLst>
            <a:glow rad="101600">
              <a:schemeClr val="accent4">
                <a:satMod val="175000"/>
                <a:alpha val="40000"/>
              </a:schemeClr>
            </a:glow>
          </a:effectLst>
        </p:spPr>
        <p:txBody>
          <a:bodyPr>
            <a:normAutofit fontScale="90000"/>
          </a:bodyPr>
          <a:lstStyle/>
          <a:p>
            <a:pPr algn="ct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PHƯƠNG ÁN THIẾT KẾ </a:t>
            </a:r>
            <a:b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b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TRUNG TÂM OCC</a:t>
            </a:r>
          </a:p>
        </p:txBody>
      </p:sp>
      <p:sp>
        <p:nvSpPr>
          <p:cNvPr id="5" name="TextBox 4">
            <a:extLst>
              <a:ext uri="{FF2B5EF4-FFF2-40B4-BE49-F238E27FC236}">
                <a16:creationId xmlns:a16="http://schemas.microsoft.com/office/drawing/2014/main" id="{BC0A4E63-0570-4D58-F051-C126344DA810}"/>
              </a:ext>
            </a:extLst>
          </p:cNvPr>
          <p:cNvSpPr txBox="1"/>
          <p:nvPr/>
        </p:nvSpPr>
        <p:spPr>
          <a:xfrm>
            <a:off x="318225" y="2026985"/>
            <a:ext cx="3909646"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a:solidFill>
                  <a:srgbClr val="002060"/>
                </a:solidFill>
              </a:rPr>
              <a:t>Giao </a:t>
            </a:r>
            <a:r>
              <a:rPr lang="en-US" sz="2800" dirty="0" err="1">
                <a:solidFill>
                  <a:srgbClr val="002060"/>
                </a:solidFill>
              </a:rPr>
              <a:t>diện</a:t>
            </a:r>
            <a:r>
              <a:rPr lang="en-US" sz="2800" dirty="0">
                <a:solidFill>
                  <a:srgbClr val="002060"/>
                </a:solidFill>
              </a:rPr>
              <a:t> HMI</a:t>
            </a:r>
          </a:p>
        </p:txBody>
      </p:sp>
      <p:sp>
        <p:nvSpPr>
          <p:cNvPr id="2" name="Rectangle 2">
            <a:extLst>
              <a:ext uri="{FF2B5EF4-FFF2-40B4-BE49-F238E27FC236}">
                <a16:creationId xmlns:a16="http://schemas.microsoft.com/office/drawing/2014/main" id="{4B375239-7F46-AF52-3963-47AC07F25E7A}"/>
              </a:ext>
            </a:extLst>
          </p:cNvPr>
          <p:cNvSpPr>
            <a:spLocks noChangeArrowheads="1"/>
          </p:cNvSpPr>
          <p:nvPr/>
        </p:nvSpPr>
        <p:spPr bwMode="auto">
          <a:xfrm flipV="1">
            <a:off x="5236491" y="1196973"/>
            <a:ext cx="123560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8FFC60F9-4AA7-50C8-4169-ECBF958D8BBF}"/>
              </a:ext>
            </a:extLst>
          </p:cNvPr>
          <p:cNvSpPr txBox="1"/>
          <p:nvPr/>
        </p:nvSpPr>
        <p:spPr>
          <a:xfrm>
            <a:off x="532828" y="2932004"/>
            <a:ext cx="3191899" cy="496996"/>
          </a:xfrm>
          <a:prstGeom prst="rect">
            <a:avLst/>
          </a:prstGeom>
          <a:noFill/>
        </p:spPr>
        <p:txBody>
          <a:bodyPr wrap="none" rtlCol="0">
            <a:spAutoFit/>
          </a:bodyPr>
          <a:lstStyle/>
          <a:p>
            <a:pPr marL="342900" indent="-342900">
              <a:lnSpc>
                <a:spcPct val="150000"/>
              </a:lnSpc>
              <a:buFont typeface="Wingdings" panose="05000000000000000000" pitchFamily="2" charset="2"/>
              <a:buChar char="v"/>
            </a:pPr>
            <a:r>
              <a:rPr lang="en-US" sz="2000" dirty="0" err="1">
                <a:solidFill>
                  <a:srgbClr val="002060"/>
                </a:solidFill>
                <a:latin typeface="Arial" panose="020B0604020202020204" pitchFamily="34" charset="0"/>
                <a:cs typeface="Arial" panose="020B0604020202020204" pitchFamily="34" charset="0"/>
              </a:rPr>
              <a:t>Giám</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sát</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tổ</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máy</a:t>
            </a:r>
            <a:r>
              <a:rPr lang="en-US" sz="2000" dirty="0">
                <a:solidFill>
                  <a:srgbClr val="002060"/>
                </a:solidFill>
                <a:latin typeface="Arial" panose="020B0604020202020204" pitchFamily="34" charset="0"/>
                <a:cs typeface="Arial" panose="020B0604020202020204" pitchFamily="34" charset="0"/>
              </a:rPr>
              <a:t> H1/H2</a:t>
            </a:r>
          </a:p>
        </p:txBody>
      </p:sp>
      <p:sp>
        <p:nvSpPr>
          <p:cNvPr id="7" name="Rectangle 2">
            <a:extLst>
              <a:ext uri="{FF2B5EF4-FFF2-40B4-BE49-F238E27FC236}">
                <a16:creationId xmlns:a16="http://schemas.microsoft.com/office/drawing/2014/main" id="{9B9C0600-9FCD-4332-AD1B-F5156B06F0A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3B524844-42C0-56BE-4A45-2D190F9EA3F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6690" y="2026985"/>
            <a:ext cx="7367225" cy="4579456"/>
          </a:xfrm>
          <a:prstGeom prst="rect">
            <a:avLst/>
          </a:prstGeom>
          <a:noFill/>
          <a:ln>
            <a:noFill/>
          </a:ln>
        </p:spPr>
      </p:pic>
      <p:sp>
        <p:nvSpPr>
          <p:cNvPr id="10" name="Slide Number Placeholder 3">
            <a:extLst>
              <a:ext uri="{FF2B5EF4-FFF2-40B4-BE49-F238E27FC236}">
                <a16:creationId xmlns:a16="http://schemas.microsoft.com/office/drawing/2014/main" id="{7355A228-5BB8-8322-9CCA-369CC14091B6}"/>
              </a:ext>
            </a:extLst>
          </p:cNvPr>
          <p:cNvSpPr txBox="1">
            <a:spLocks/>
          </p:cNvSpPr>
          <p:nvPr/>
        </p:nvSpPr>
        <p:spPr>
          <a:xfrm>
            <a:off x="11599817" y="6400800"/>
            <a:ext cx="529046" cy="457200"/>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19</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47693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64158-E4FF-E319-4365-71292D33030C}"/>
              </a:ext>
            </a:extLst>
          </p:cNvPr>
          <p:cNvSpPr>
            <a:spLocks noGrp="1"/>
          </p:cNvSpPr>
          <p:nvPr>
            <p:ph type="title"/>
          </p:nvPr>
        </p:nvSpPr>
        <p:spPr>
          <a:xfrm>
            <a:off x="3571058" y="983637"/>
            <a:ext cx="5049883" cy="775698"/>
          </a:xfrm>
          <a:solidFill>
            <a:srgbClr val="DDDDDD"/>
          </a:solidFill>
          <a:ln>
            <a:noFill/>
          </a:ln>
          <a:effectLst>
            <a:glow rad="101600">
              <a:schemeClr val="accent4">
                <a:satMod val="175000"/>
                <a:alpha val="40000"/>
              </a:schemeClr>
            </a:glow>
          </a:effectLst>
        </p:spPr>
        <p:txBody>
          <a:bodyPr/>
          <a:lstStyle/>
          <a:p>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NỘI DUNG CHÍNH</a:t>
            </a:r>
          </a:p>
        </p:txBody>
      </p:sp>
      <p:sp>
        <p:nvSpPr>
          <p:cNvPr id="6" name="TextBox 5">
            <a:extLst>
              <a:ext uri="{FF2B5EF4-FFF2-40B4-BE49-F238E27FC236}">
                <a16:creationId xmlns:a16="http://schemas.microsoft.com/office/drawing/2014/main" id="{4CF6EDF0-FE39-DAAC-3164-229DD4A78416}"/>
              </a:ext>
            </a:extLst>
          </p:cNvPr>
          <p:cNvSpPr txBox="1"/>
          <p:nvPr/>
        </p:nvSpPr>
        <p:spPr>
          <a:xfrm>
            <a:off x="5347063" y="5117182"/>
            <a:ext cx="184731" cy="369332"/>
          </a:xfrm>
          <a:prstGeom prst="rect">
            <a:avLst/>
          </a:prstGeom>
          <a:noFill/>
          <a:ln>
            <a:noFill/>
          </a:ln>
          <a:effectLst>
            <a:glow rad="63500">
              <a:schemeClr val="accent4">
                <a:satMod val="175000"/>
                <a:alpha val="40000"/>
              </a:schemeClr>
            </a:glow>
            <a:reflection blurRad="6350" stA="52000" endA="300" endPos="35000" dir="5400000" sy="-100000" algn="bl" rotWithShape="0"/>
            <a:softEdge rad="31750"/>
          </a:effectLst>
        </p:spPr>
        <p:txBody>
          <a:bodyPr wrap="none" rtlCol="0">
            <a:spAutoFit/>
          </a:bodyPr>
          <a:lstStyle/>
          <a:p>
            <a:endParaRPr lang="en-US" dirty="0"/>
          </a:p>
        </p:txBody>
      </p:sp>
      <p:sp>
        <p:nvSpPr>
          <p:cNvPr id="17" name="TextBox 16">
            <a:extLst>
              <a:ext uri="{FF2B5EF4-FFF2-40B4-BE49-F238E27FC236}">
                <a16:creationId xmlns:a16="http://schemas.microsoft.com/office/drawing/2014/main" id="{E554EFA6-FC49-C7D7-029A-D0A81D661D1D}"/>
              </a:ext>
            </a:extLst>
          </p:cNvPr>
          <p:cNvSpPr txBox="1"/>
          <p:nvPr/>
        </p:nvSpPr>
        <p:spPr>
          <a:xfrm>
            <a:off x="2306995" y="2146960"/>
            <a:ext cx="606947" cy="553998"/>
          </a:xfrm>
          <a:prstGeom prst="rect">
            <a:avLst/>
          </a:prstGeom>
          <a:noFill/>
          <a:effectLst>
            <a:outerShdw blurRad="50800" dist="38100" dir="2700000" algn="tl" rotWithShape="0">
              <a:prstClr val="black">
                <a:alpha val="40000"/>
              </a:prstClr>
            </a:outerShdw>
            <a:softEdge rad="31750"/>
          </a:effectLst>
        </p:spPr>
        <p:txBody>
          <a:bodyPr wrap="square" rtlCol="0">
            <a:spAutoFit/>
          </a:bodyPr>
          <a:lstStyle/>
          <a:p>
            <a:r>
              <a:rPr lang="en-US" sz="3000" b="1" dirty="0">
                <a:solidFill>
                  <a:srgbClr val="002060"/>
                </a:solidFill>
                <a:latin typeface="Bahnschrift" panose="020B0502040204020203" pitchFamily="34" charset="0"/>
              </a:rPr>
              <a:t>1</a:t>
            </a:r>
          </a:p>
        </p:txBody>
      </p:sp>
      <p:sp>
        <p:nvSpPr>
          <p:cNvPr id="18" name="TextBox 17">
            <a:extLst>
              <a:ext uri="{FF2B5EF4-FFF2-40B4-BE49-F238E27FC236}">
                <a16:creationId xmlns:a16="http://schemas.microsoft.com/office/drawing/2014/main" id="{33FAEAA1-422E-82B2-C9DB-60437BF51C1C}"/>
              </a:ext>
            </a:extLst>
          </p:cNvPr>
          <p:cNvSpPr txBox="1"/>
          <p:nvPr/>
        </p:nvSpPr>
        <p:spPr>
          <a:xfrm>
            <a:off x="2751909" y="2146960"/>
            <a:ext cx="6453051"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softEdge rad="31750"/>
          </a:effectLst>
        </p:spPr>
        <p:txBody>
          <a:bodyPr wrap="square" rtlCol="0">
            <a:spAutoFit/>
          </a:bodyPr>
          <a:lstStyle/>
          <a:p>
            <a:r>
              <a:rPr lang="en-US" sz="2800" dirty="0" err="1">
                <a:solidFill>
                  <a:srgbClr val="002060"/>
                </a:solidFill>
              </a:rPr>
              <a:t>Đặt</a:t>
            </a:r>
            <a:r>
              <a:rPr lang="en-US" sz="2800" dirty="0">
                <a:solidFill>
                  <a:srgbClr val="002060"/>
                </a:solidFill>
              </a:rPr>
              <a:t> </a:t>
            </a:r>
            <a:r>
              <a:rPr lang="en-US" sz="2800" dirty="0" err="1">
                <a:solidFill>
                  <a:srgbClr val="002060"/>
                </a:solidFill>
              </a:rPr>
              <a:t>vấn</a:t>
            </a:r>
            <a:r>
              <a:rPr lang="en-US" sz="2800" dirty="0">
                <a:solidFill>
                  <a:srgbClr val="002060"/>
                </a:solidFill>
              </a:rPr>
              <a:t> </a:t>
            </a:r>
            <a:r>
              <a:rPr lang="en-US" sz="2800" dirty="0" err="1">
                <a:solidFill>
                  <a:srgbClr val="002060"/>
                </a:solidFill>
              </a:rPr>
              <a:t>đề</a:t>
            </a:r>
            <a:endParaRPr lang="en-US" sz="2800" dirty="0">
              <a:solidFill>
                <a:srgbClr val="002060"/>
              </a:solidFill>
            </a:endParaRPr>
          </a:p>
        </p:txBody>
      </p:sp>
      <p:sp>
        <p:nvSpPr>
          <p:cNvPr id="19" name="TextBox 18">
            <a:extLst>
              <a:ext uri="{FF2B5EF4-FFF2-40B4-BE49-F238E27FC236}">
                <a16:creationId xmlns:a16="http://schemas.microsoft.com/office/drawing/2014/main" id="{986A4A9B-DCCF-8DFF-0B18-859B74EC41FE}"/>
              </a:ext>
            </a:extLst>
          </p:cNvPr>
          <p:cNvSpPr txBox="1"/>
          <p:nvPr/>
        </p:nvSpPr>
        <p:spPr>
          <a:xfrm>
            <a:off x="2306995" y="2844254"/>
            <a:ext cx="653130" cy="553998"/>
          </a:xfrm>
          <a:prstGeom prst="rect">
            <a:avLst/>
          </a:prstGeom>
          <a:noFill/>
          <a:effectLst>
            <a:outerShdw blurRad="50800" dist="38100" dir="2700000" algn="tl" rotWithShape="0">
              <a:prstClr val="black">
                <a:alpha val="40000"/>
              </a:prstClr>
            </a:outerShdw>
            <a:softEdge rad="31750"/>
          </a:effectLst>
        </p:spPr>
        <p:txBody>
          <a:bodyPr wrap="square" rtlCol="0">
            <a:spAutoFit/>
          </a:bodyPr>
          <a:lstStyle/>
          <a:p>
            <a:r>
              <a:rPr lang="en-US" sz="3000" b="1" dirty="0">
                <a:solidFill>
                  <a:srgbClr val="002060"/>
                </a:solidFill>
                <a:latin typeface="Bahnschrift" panose="020B0502040204020203" pitchFamily="34" charset="0"/>
              </a:rPr>
              <a:t>2</a:t>
            </a:r>
          </a:p>
        </p:txBody>
      </p:sp>
      <p:sp>
        <p:nvSpPr>
          <p:cNvPr id="20" name="TextBox 19">
            <a:extLst>
              <a:ext uri="{FF2B5EF4-FFF2-40B4-BE49-F238E27FC236}">
                <a16:creationId xmlns:a16="http://schemas.microsoft.com/office/drawing/2014/main" id="{5C07A993-4E99-BD8A-BB22-5049C7E38322}"/>
              </a:ext>
            </a:extLst>
          </p:cNvPr>
          <p:cNvSpPr txBox="1"/>
          <p:nvPr/>
        </p:nvSpPr>
        <p:spPr>
          <a:xfrm>
            <a:off x="2751909" y="2860680"/>
            <a:ext cx="6453051"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softEdge rad="31750"/>
          </a:effectLst>
        </p:spPr>
        <p:txBody>
          <a:bodyPr wrap="square" rtlCol="0">
            <a:spAutoFit/>
          </a:bodyPr>
          <a:lstStyle/>
          <a:p>
            <a:r>
              <a:rPr lang="en-US" sz="2800" dirty="0" err="1">
                <a:solidFill>
                  <a:srgbClr val="002060"/>
                </a:solidFill>
              </a:rPr>
              <a:t>Tổng</a:t>
            </a:r>
            <a:r>
              <a:rPr lang="en-US" sz="2800" dirty="0">
                <a:solidFill>
                  <a:srgbClr val="002060"/>
                </a:solidFill>
              </a:rPr>
              <a:t> </a:t>
            </a:r>
            <a:r>
              <a:rPr lang="en-US" sz="2800" dirty="0" err="1">
                <a:solidFill>
                  <a:srgbClr val="002060"/>
                </a:solidFill>
              </a:rPr>
              <a:t>quan</a:t>
            </a:r>
            <a:r>
              <a:rPr lang="en-US" sz="2800" dirty="0">
                <a:solidFill>
                  <a:srgbClr val="002060"/>
                </a:solidFill>
              </a:rPr>
              <a:t> </a:t>
            </a:r>
            <a:r>
              <a:rPr lang="en-US" sz="2800" dirty="0" err="1">
                <a:solidFill>
                  <a:srgbClr val="002060"/>
                </a:solidFill>
              </a:rPr>
              <a:t>dự</a:t>
            </a:r>
            <a:r>
              <a:rPr lang="en-US" sz="2800" dirty="0">
                <a:solidFill>
                  <a:srgbClr val="002060"/>
                </a:solidFill>
              </a:rPr>
              <a:t> </a:t>
            </a:r>
            <a:r>
              <a:rPr lang="en-US" sz="2800" dirty="0" err="1">
                <a:solidFill>
                  <a:srgbClr val="002060"/>
                </a:solidFill>
              </a:rPr>
              <a:t>án</a:t>
            </a:r>
            <a:endParaRPr lang="en-US" sz="2800" dirty="0">
              <a:solidFill>
                <a:srgbClr val="002060"/>
              </a:solidFill>
            </a:endParaRPr>
          </a:p>
        </p:txBody>
      </p:sp>
      <p:sp>
        <p:nvSpPr>
          <p:cNvPr id="22" name="TextBox 21">
            <a:extLst>
              <a:ext uri="{FF2B5EF4-FFF2-40B4-BE49-F238E27FC236}">
                <a16:creationId xmlns:a16="http://schemas.microsoft.com/office/drawing/2014/main" id="{80333E08-465A-E657-B552-B228F1AAB8D4}"/>
              </a:ext>
            </a:extLst>
          </p:cNvPr>
          <p:cNvSpPr txBox="1"/>
          <p:nvPr/>
        </p:nvSpPr>
        <p:spPr>
          <a:xfrm>
            <a:off x="2306995" y="3556937"/>
            <a:ext cx="653130" cy="553998"/>
          </a:xfrm>
          <a:prstGeom prst="rect">
            <a:avLst/>
          </a:prstGeom>
          <a:noFill/>
          <a:effectLst>
            <a:outerShdw blurRad="50800" dist="38100" dir="2700000" algn="tl" rotWithShape="0">
              <a:prstClr val="black">
                <a:alpha val="40000"/>
              </a:prstClr>
            </a:outerShdw>
            <a:softEdge rad="31750"/>
          </a:effectLst>
        </p:spPr>
        <p:txBody>
          <a:bodyPr wrap="square" rtlCol="0">
            <a:spAutoFit/>
          </a:bodyPr>
          <a:lstStyle/>
          <a:p>
            <a:r>
              <a:rPr lang="en-US" sz="3000" b="1" dirty="0">
                <a:solidFill>
                  <a:srgbClr val="002060"/>
                </a:solidFill>
                <a:latin typeface="Bahnschrift" panose="020B0502040204020203" pitchFamily="34" charset="0"/>
              </a:rPr>
              <a:t>3</a:t>
            </a:r>
          </a:p>
        </p:txBody>
      </p:sp>
      <p:sp>
        <p:nvSpPr>
          <p:cNvPr id="23" name="TextBox 22">
            <a:extLst>
              <a:ext uri="{FF2B5EF4-FFF2-40B4-BE49-F238E27FC236}">
                <a16:creationId xmlns:a16="http://schemas.microsoft.com/office/drawing/2014/main" id="{F8EB1D97-A3E7-E3AE-EA7B-0E9555F3F1B6}"/>
              </a:ext>
            </a:extLst>
          </p:cNvPr>
          <p:cNvSpPr txBox="1"/>
          <p:nvPr/>
        </p:nvSpPr>
        <p:spPr>
          <a:xfrm>
            <a:off x="2306995" y="4302443"/>
            <a:ext cx="653130" cy="553998"/>
          </a:xfrm>
          <a:prstGeom prst="rect">
            <a:avLst/>
          </a:prstGeom>
          <a:noFill/>
          <a:effectLst>
            <a:outerShdw blurRad="50800" dist="38100" dir="2700000" algn="tl" rotWithShape="0">
              <a:prstClr val="black">
                <a:alpha val="40000"/>
              </a:prstClr>
            </a:outerShdw>
            <a:softEdge rad="31750"/>
          </a:effectLst>
        </p:spPr>
        <p:txBody>
          <a:bodyPr wrap="square" rtlCol="0">
            <a:spAutoFit/>
          </a:bodyPr>
          <a:lstStyle/>
          <a:p>
            <a:r>
              <a:rPr lang="en-US" sz="3000" b="1" dirty="0">
                <a:solidFill>
                  <a:srgbClr val="002060"/>
                </a:solidFill>
                <a:latin typeface="Bahnschrift" panose="020B0502040204020203" pitchFamily="34" charset="0"/>
              </a:rPr>
              <a:t>4</a:t>
            </a:r>
          </a:p>
        </p:txBody>
      </p:sp>
      <p:sp>
        <p:nvSpPr>
          <p:cNvPr id="24" name="TextBox 23">
            <a:extLst>
              <a:ext uri="{FF2B5EF4-FFF2-40B4-BE49-F238E27FC236}">
                <a16:creationId xmlns:a16="http://schemas.microsoft.com/office/drawing/2014/main" id="{5F7525D1-D689-9836-22D3-EB329082A201}"/>
              </a:ext>
            </a:extLst>
          </p:cNvPr>
          <p:cNvSpPr txBox="1"/>
          <p:nvPr/>
        </p:nvSpPr>
        <p:spPr>
          <a:xfrm>
            <a:off x="2306995" y="5047949"/>
            <a:ext cx="653130" cy="553998"/>
          </a:xfrm>
          <a:prstGeom prst="rect">
            <a:avLst/>
          </a:prstGeom>
          <a:noFill/>
          <a:effectLst>
            <a:outerShdw blurRad="50800" dist="38100" dir="2700000" algn="tl" rotWithShape="0">
              <a:prstClr val="black">
                <a:alpha val="40000"/>
              </a:prstClr>
            </a:outerShdw>
            <a:softEdge rad="31750"/>
          </a:effectLst>
        </p:spPr>
        <p:txBody>
          <a:bodyPr wrap="square" rtlCol="0">
            <a:spAutoFit/>
          </a:bodyPr>
          <a:lstStyle/>
          <a:p>
            <a:r>
              <a:rPr lang="en-US" sz="3000" b="1" dirty="0">
                <a:solidFill>
                  <a:srgbClr val="002060"/>
                </a:solidFill>
                <a:latin typeface="Bahnschrift" panose="020B0502040204020203" pitchFamily="34" charset="0"/>
              </a:rPr>
              <a:t>5</a:t>
            </a:r>
          </a:p>
        </p:txBody>
      </p:sp>
      <p:sp>
        <p:nvSpPr>
          <p:cNvPr id="25" name="TextBox 24">
            <a:extLst>
              <a:ext uri="{FF2B5EF4-FFF2-40B4-BE49-F238E27FC236}">
                <a16:creationId xmlns:a16="http://schemas.microsoft.com/office/drawing/2014/main" id="{491C9B16-6F2F-B9F3-B77A-018DE1D1F182}"/>
              </a:ext>
            </a:extLst>
          </p:cNvPr>
          <p:cNvSpPr txBox="1"/>
          <p:nvPr/>
        </p:nvSpPr>
        <p:spPr>
          <a:xfrm>
            <a:off x="2751909" y="3572326"/>
            <a:ext cx="6453051"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softEdge rad="31750"/>
          </a:effectLst>
        </p:spPr>
        <p:txBody>
          <a:bodyPr wrap="square" rtlCol="0">
            <a:spAutoFit/>
          </a:bodyPr>
          <a:lstStyle/>
          <a:p>
            <a:r>
              <a:rPr lang="en-US" sz="2800" dirty="0" err="1">
                <a:solidFill>
                  <a:srgbClr val="002060"/>
                </a:solidFill>
              </a:rPr>
              <a:t>Đề</a:t>
            </a:r>
            <a:r>
              <a:rPr lang="en-US" sz="2800" dirty="0">
                <a:solidFill>
                  <a:srgbClr val="002060"/>
                </a:solidFill>
              </a:rPr>
              <a:t> </a:t>
            </a:r>
            <a:r>
              <a:rPr lang="en-US" sz="2800" dirty="0" err="1">
                <a:solidFill>
                  <a:srgbClr val="002060"/>
                </a:solidFill>
              </a:rPr>
              <a:t>xuất</a:t>
            </a:r>
            <a:r>
              <a:rPr lang="en-US" sz="2800" dirty="0">
                <a:solidFill>
                  <a:srgbClr val="002060"/>
                </a:solidFill>
              </a:rPr>
              <a:t> </a:t>
            </a:r>
            <a:r>
              <a:rPr lang="en-US" sz="2800" dirty="0" err="1">
                <a:solidFill>
                  <a:srgbClr val="002060"/>
                </a:solidFill>
              </a:rPr>
              <a:t>phương</a:t>
            </a:r>
            <a:r>
              <a:rPr lang="en-US" sz="2800" dirty="0">
                <a:solidFill>
                  <a:srgbClr val="002060"/>
                </a:solidFill>
              </a:rPr>
              <a:t> </a:t>
            </a:r>
            <a:r>
              <a:rPr lang="en-US" sz="2800" dirty="0" err="1">
                <a:solidFill>
                  <a:srgbClr val="002060"/>
                </a:solidFill>
              </a:rPr>
              <a:t>án</a:t>
            </a:r>
            <a:r>
              <a:rPr lang="en-US" sz="2800" dirty="0">
                <a:solidFill>
                  <a:srgbClr val="002060"/>
                </a:solidFill>
              </a:rPr>
              <a:t> </a:t>
            </a:r>
            <a:r>
              <a:rPr lang="en-US" sz="2800" dirty="0" err="1">
                <a:solidFill>
                  <a:srgbClr val="002060"/>
                </a:solidFill>
              </a:rPr>
              <a:t>cải</a:t>
            </a:r>
            <a:r>
              <a:rPr lang="en-US" sz="2800" dirty="0">
                <a:solidFill>
                  <a:srgbClr val="002060"/>
                </a:solidFill>
              </a:rPr>
              <a:t> </a:t>
            </a:r>
            <a:r>
              <a:rPr lang="en-US" sz="2800" dirty="0" err="1">
                <a:solidFill>
                  <a:srgbClr val="002060"/>
                </a:solidFill>
              </a:rPr>
              <a:t>tạo</a:t>
            </a:r>
            <a:r>
              <a:rPr lang="en-US" sz="2800" dirty="0">
                <a:solidFill>
                  <a:srgbClr val="002060"/>
                </a:solidFill>
              </a:rPr>
              <a:t> 2 </a:t>
            </a:r>
            <a:r>
              <a:rPr lang="en-US" sz="2800" dirty="0" err="1">
                <a:solidFill>
                  <a:srgbClr val="002060"/>
                </a:solidFill>
              </a:rPr>
              <a:t>nhà</a:t>
            </a:r>
            <a:r>
              <a:rPr lang="en-US" sz="2800" dirty="0">
                <a:solidFill>
                  <a:srgbClr val="002060"/>
                </a:solidFill>
              </a:rPr>
              <a:t> </a:t>
            </a:r>
            <a:r>
              <a:rPr lang="en-US" sz="2800" dirty="0" err="1">
                <a:solidFill>
                  <a:srgbClr val="002060"/>
                </a:solidFill>
              </a:rPr>
              <a:t>máy</a:t>
            </a:r>
            <a:endParaRPr lang="en-US" sz="2800" dirty="0">
              <a:solidFill>
                <a:srgbClr val="002060"/>
              </a:solidFill>
            </a:endParaRPr>
          </a:p>
        </p:txBody>
      </p:sp>
      <p:sp>
        <p:nvSpPr>
          <p:cNvPr id="26" name="TextBox 25">
            <a:extLst>
              <a:ext uri="{FF2B5EF4-FFF2-40B4-BE49-F238E27FC236}">
                <a16:creationId xmlns:a16="http://schemas.microsoft.com/office/drawing/2014/main" id="{E16AC0F0-1EDD-8149-BF1A-EEE99855C122}"/>
              </a:ext>
            </a:extLst>
          </p:cNvPr>
          <p:cNvSpPr txBox="1"/>
          <p:nvPr/>
        </p:nvSpPr>
        <p:spPr>
          <a:xfrm>
            <a:off x="2751909" y="4286459"/>
            <a:ext cx="6453051"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softEdge rad="31750"/>
          </a:effectLst>
        </p:spPr>
        <p:txBody>
          <a:bodyPr wrap="square" rtlCol="0">
            <a:spAutoFit/>
          </a:bodyPr>
          <a:lstStyle/>
          <a:p>
            <a:r>
              <a:rPr lang="en-US" sz="2800" dirty="0" err="1">
                <a:solidFill>
                  <a:srgbClr val="002060"/>
                </a:solidFill>
              </a:rPr>
              <a:t>Phương</a:t>
            </a:r>
            <a:r>
              <a:rPr lang="en-US" sz="2800" dirty="0">
                <a:solidFill>
                  <a:srgbClr val="002060"/>
                </a:solidFill>
              </a:rPr>
              <a:t> </a:t>
            </a:r>
            <a:r>
              <a:rPr lang="en-US" sz="2800" dirty="0" err="1">
                <a:solidFill>
                  <a:srgbClr val="002060"/>
                </a:solidFill>
              </a:rPr>
              <a:t>án</a:t>
            </a:r>
            <a:r>
              <a:rPr lang="en-US" sz="2800" dirty="0">
                <a:solidFill>
                  <a:srgbClr val="002060"/>
                </a:solidFill>
              </a:rPr>
              <a:t> </a:t>
            </a:r>
            <a:r>
              <a:rPr lang="en-US" sz="2800" dirty="0" err="1">
                <a:solidFill>
                  <a:srgbClr val="002060"/>
                </a:solidFill>
              </a:rPr>
              <a:t>thiết</a:t>
            </a:r>
            <a:r>
              <a:rPr lang="en-US" sz="2800" dirty="0">
                <a:solidFill>
                  <a:srgbClr val="002060"/>
                </a:solidFill>
              </a:rPr>
              <a:t> </a:t>
            </a:r>
            <a:r>
              <a:rPr lang="en-US" sz="2800" dirty="0" err="1">
                <a:solidFill>
                  <a:srgbClr val="002060"/>
                </a:solidFill>
              </a:rPr>
              <a:t>kế</a:t>
            </a:r>
            <a:r>
              <a:rPr lang="en-US" sz="2800" dirty="0">
                <a:solidFill>
                  <a:srgbClr val="002060"/>
                </a:solidFill>
              </a:rPr>
              <a:t> </a:t>
            </a:r>
            <a:r>
              <a:rPr lang="en-US" sz="2800" dirty="0" err="1">
                <a:solidFill>
                  <a:srgbClr val="002060"/>
                </a:solidFill>
              </a:rPr>
              <a:t>trung</a:t>
            </a:r>
            <a:r>
              <a:rPr lang="en-US" sz="2800" dirty="0">
                <a:solidFill>
                  <a:srgbClr val="002060"/>
                </a:solidFill>
              </a:rPr>
              <a:t> </a:t>
            </a:r>
            <a:r>
              <a:rPr lang="en-US" sz="2800" dirty="0" err="1">
                <a:solidFill>
                  <a:srgbClr val="002060"/>
                </a:solidFill>
              </a:rPr>
              <a:t>tâm</a:t>
            </a:r>
            <a:r>
              <a:rPr lang="en-US" sz="2800" dirty="0">
                <a:solidFill>
                  <a:srgbClr val="002060"/>
                </a:solidFill>
              </a:rPr>
              <a:t> OCC</a:t>
            </a:r>
          </a:p>
        </p:txBody>
      </p:sp>
      <p:sp>
        <p:nvSpPr>
          <p:cNvPr id="27" name="TextBox 26">
            <a:extLst>
              <a:ext uri="{FF2B5EF4-FFF2-40B4-BE49-F238E27FC236}">
                <a16:creationId xmlns:a16="http://schemas.microsoft.com/office/drawing/2014/main" id="{A2A6DE6D-9B48-A6F0-B80B-7E67E6CD1C1B}"/>
              </a:ext>
            </a:extLst>
          </p:cNvPr>
          <p:cNvSpPr txBox="1"/>
          <p:nvPr/>
        </p:nvSpPr>
        <p:spPr>
          <a:xfrm>
            <a:off x="2751909" y="5040238"/>
            <a:ext cx="6453051"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softEdge rad="31750"/>
          </a:effectLst>
        </p:spPr>
        <p:txBody>
          <a:bodyPr wrap="square" rtlCol="0">
            <a:spAutoFit/>
          </a:bodyPr>
          <a:lstStyle/>
          <a:p>
            <a:r>
              <a:rPr lang="en-US" sz="2800" dirty="0" err="1">
                <a:solidFill>
                  <a:srgbClr val="002060"/>
                </a:solidFill>
              </a:rPr>
              <a:t>Kết</a:t>
            </a:r>
            <a:r>
              <a:rPr lang="en-US" sz="2800" dirty="0">
                <a:solidFill>
                  <a:srgbClr val="002060"/>
                </a:solidFill>
              </a:rPr>
              <a:t> </a:t>
            </a:r>
            <a:r>
              <a:rPr lang="en-US" sz="2800" dirty="0" err="1">
                <a:solidFill>
                  <a:srgbClr val="002060"/>
                </a:solidFill>
              </a:rPr>
              <a:t>quả</a:t>
            </a:r>
            <a:r>
              <a:rPr lang="en-US" sz="2800" dirty="0">
                <a:solidFill>
                  <a:srgbClr val="002060"/>
                </a:solidFill>
              </a:rPr>
              <a:t>: </a:t>
            </a:r>
            <a:r>
              <a:rPr lang="en-US" sz="2800" dirty="0" err="1">
                <a:solidFill>
                  <a:srgbClr val="002060"/>
                </a:solidFill>
              </a:rPr>
              <a:t>Mô</a:t>
            </a:r>
            <a:r>
              <a:rPr lang="en-US" sz="2800" dirty="0">
                <a:solidFill>
                  <a:srgbClr val="002060"/>
                </a:solidFill>
              </a:rPr>
              <a:t> </a:t>
            </a:r>
            <a:r>
              <a:rPr lang="en-US" sz="2800" dirty="0" err="1">
                <a:solidFill>
                  <a:srgbClr val="002060"/>
                </a:solidFill>
              </a:rPr>
              <a:t>phỏng</a:t>
            </a:r>
            <a:r>
              <a:rPr lang="en-US" sz="2800" dirty="0">
                <a:solidFill>
                  <a:srgbClr val="002060"/>
                </a:solidFill>
              </a:rPr>
              <a:t>, </a:t>
            </a:r>
            <a:r>
              <a:rPr lang="en-US" sz="2800" dirty="0" err="1">
                <a:solidFill>
                  <a:srgbClr val="002060"/>
                </a:solidFill>
              </a:rPr>
              <a:t>đánh</a:t>
            </a:r>
            <a:r>
              <a:rPr lang="en-US" sz="2800" dirty="0">
                <a:solidFill>
                  <a:srgbClr val="002060"/>
                </a:solidFill>
              </a:rPr>
              <a:t> </a:t>
            </a:r>
            <a:r>
              <a:rPr lang="en-US" sz="2800" dirty="0" err="1">
                <a:solidFill>
                  <a:srgbClr val="002060"/>
                </a:solidFill>
              </a:rPr>
              <a:t>giá</a:t>
            </a:r>
            <a:endParaRPr lang="en-US" sz="2800" dirty="0">
              <a:solidFill>
                <a:srgbClr val="002060"/>
              </a:solidFill>
            </a:endParaRPr>
          </a:p>
        </p:txBody>
      </p:sp>
      <p:sp>
        <p:nvSpPr>
          <p:cNvPr id="28" name="TextBox 27">
            <a:extLst>
              <a:ext uri="{FF2B5EF4-FFF2-40B4-BE49-F238E27FC236}">
                <a16:creationId xmlns:a16="http://schemas.microsoft.com/office/drawing/2014/main" id="{7A92241F-AB50-DB64-C4B8-63D0FEE2D457}"/>
              </a:ext>
            </a:extLst>
          </p:cNvPr>
          <p:cNvSpPr txBox="1"/>
          <p:nvPr/>
        </p:nvSpPr>
        <p:spPr>
          <a:xfrm>
            <a:off x="2306995" y="5793455"/>
            <a:ext cx="653130" cy="553998"/>
          </a:xfrm>
          <a:prstGeom prst="rect">
            <a:avLst/>
          </a:prstGeom>
          <a:noFill/>
          <a:effectLst>
            <a:outerShdw blurRad="50800" dist="38100" dir="2700000" algn="tl" rotWithShape="0">
              <a:prstClr val="black">
                <a:alpha val="40000"/>
              </a:prstClr>
            </a:outerShdw>
            <a:softEdge rad="31750"/>
          </a:effectLst>
        </p:spPr>
        <p:txBody>
          <a:bodyPr wrap="square" rtlCol="0">
            <a:spAutoFit/>
          </a:bodyPr>
          <a:lstStyle/>
          <a:p>
            <a:r>
              <a:rPr lang="en-US" sz="3000" b="1" dirty="0">
                <a:solidFill>
                  <a:srgbClr val="002060"/>
                </a:solidFill>
                <a:latin typeface="Bahnschrift" panose="020B0502040204020203" pitchFamily="34" charset="0"/>
              </a:rPr>
              <a:t>6</a:t>
            </a:r>
          </a:p>
        </p:txBody>
      </p:sp>
      <p:sp>
        <p:nvSpPr>
          <p:cNvPr id="29" name="TextBox 28">
            <a:extLst>
              <a:ext uri="{FF2B5EF4-FFF2-40B4-BE49-F238E27FC236}">
                <a16:creationId xmlns:a16="http://schemas.microsoft.com/office/drawing/2014/main" id="{799331C6-E682-4EA9-BF22-0A739E96DC0F}"/>
              </a:ext>
            </a:extLst>
          </p:cNvPr>
          <p:cNvSpPr txBox="1"/>
          <p:nvPr/>
        </p:nvSpPr>
        <p:spPr>
          <a:xfrm>
            <a:off x="2751909" y="5747255"/>
            <a:ext cx="6453051"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softEdge rad="31750"/>
          </a:effectLst>
        </p:spPr>
        <p:txBody>
          <a:bodyPr wrap="square" rtlCol="0">
            <a:spAutoFit/>
          </a:bodyPr>
          <a:lstStyle/>
          <a:p>
            <a:r>
              <a:rPr lang="en-US" sz="2800" dirty="0" err="1">
                <a:solidFill>
                  <a:srgbClr val="002060"/>
                </a:solidFill>
              </a:rPr>
              <a:t>Kết</a:t>
            </a:r>
            <a:r>
              <a:rPr lang="en-US" sz="2800" dirty="0">
                <a:solidFill>
                  <a:srgbClr val="002060"/>
                </a:solidFill>
              </a:rPr>
              <a:t> </a:t>
            </a:r>
            <a:r>
              <a:rPr lang="en-US" sz="2800" dirty="0" err="1">
                <a:solidFill>
                  <a:srgbClr val="002060"/>
                </a:solidFill>
              </a:rPr>
              <a:t>luận</a:t>
            </a:r>
            <a:endParaRPr lang="en-US" sz="2800" dirty="0">
              <a:solidFill>
                <a:srgbClr val="002060"/>
              </a:solidFill>
            </a:endParaRPr>
          </a:p>
        </p:txBody>
      </p:sp>
      <p:sp>
        <p:nvSpPr>
          <p:cNvPr id="4" name="Slide Number Placeholder 3">
            <a:extLst>
              <a:ext uri="{FF2B5EF4-FFF2-40B4-BE49-F238E27FC236}">
                <a16:creationId xmlns:a16="http://schemas.microsoft.com/office/drawing/2014/main" id="{BF9931AA-2CE9-EECA-1409-64AA2E275BF3}"/>
              </a:ext>
            </a:extLst>
          </p:cNvPr>
          <p:cNvSpPr>
            <a:spLocks noGrp="1"/>
          </p:cNvSpPr>
          <p:nvPr>
            <p:ph type="sldNum" sz="quarter" idx="12"/>
          </p:nvPr>
        </p:nvSpPr>
        <p:spPr>
          <a:xfrm>
            <a:off x="11808823" y="6492875"/>
            <a:ext cx="320040" cy="365125"/>
          </a:xfrm>
        </p:spPr>
        <p:txBody>
          <a:body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2</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58489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3C2645-295D-3B41-44D2-063BF1726DD4}"/>
              </a:ext>
            </a:extLst>
          </p:cNvPr>
          <p:cNvSpPr>
            <a:spLocks noGrp="1"/>
          </p:cNvSpPr>
          <p:nvPr>
            <p:ph type="title"/>
          </p:nvPr>
        </p:nvSpPr>
        <p:spPr>
          <a:xfrm>
            <a:off x="3136881" y="397757"/>
            <a:ext cx="5918237" cy="1293391"/>
          </a:xfrm>
          <a:solidFill>
            <a:srgbClr val="DDDDDD"/>
          </a:solidFill>
          <a:ln>
            <a:noFill/>
          </a:ln>
          <a:effectLst>
            <a:glow rad="101600">
              <a:schemeClr val="accent4">
                <a:satMod val="175000"/>
                <a:alpha val="40000"/>
              </a:schemeClr>
            </a:glow>
          </a:effectLst>
        </p:spPr>
        <p:txBody>
          <a:bodyPr>
            <a:normAutofit fontScale="90000"/>
          </a:bodyPr>
          <a:lstStyle/>
          <a:p>
            <a:pPr algn="ct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PHƯƠNG ÁN THIẾT KẾ </a:t>
            </a:r>
            <a:b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b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TRUNG TÂM OCC</a:t>
            </a:r>
          </a:p>
        </p:txBody>
      </p:sp>
      <p:sp>
        <p:nvSpPr>
          <p:cNvPr id="5" name="TextBox 4">
            <a:extLst>
              <a:ext uri="{FF2B5EF4-FFF2-40B4-BE49-F238E27FC236}">
                <a16:creationId xmlns:a16="http://schemas.microsoft.com/office/drawing/2014/main" id="{BC0A4E63-0570-4D58-F051-C126344DA810}"/>
              </a:ext>
            </a:extLst>
          </p:cNvPr>
          <p:cNvSpPr txBox="1"/>
          <p:nvPr/>
        </p:nvSpPr>
        <p:spPr>
          <a:xfrm>
            <a:off x="318225" y="2026985"/>
            <a:ext cx="3909646"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a:solidFill>
                  <a:srgbClr val="002060"/>
                </a:solidFill>
              </a:rPr>
              <a:t>Giao </a:t>
            </a:r>
            <a:r>
              <a:rPr lang="en-US" sz="2800" dirty="0" err="1">
                <a:solidFill>
                  <a:srgbClr val="002060"/>
                </a:solidFill>
              </a:rPr>
              <a:t>diện</a:t>
            </a:r>
            <a:r>
              <a:rPr lang="en-US" sz="2800" dirty="0">
                <a:solidFill>
                  <a:srgbClr val="002060"/>
                </a:solidFill>
              </a:rPr>
              <a:t> HMI</a:t>
            </a:r>
          </a:p>
        </p:txBody>
      </p:sp>
      <p:sp>
        <p:nvSpPr>
          <p:cNvPr id="2" name="Rectangle 2">
            <a:extLst>
              <a:ext uri="{FF2B5EF4-FFF2-40B4-BE49-F238E27FC236}">
                <a16:creationId xmlns:a16="http://schemas.microsoft.com/office/drawing/2014/main" id="{4B375239-7F46-AF52-3963-47AC07F25E7A}"/>
              </a:ext>
            </a:extLst>
          </p:cNvPr>
          <p:cNvSpPr>
            <a:spLocks noChangeArrowheads="1"/>
          </p:cNvSpPr>
          <p:nvPr/>
        </p:nvSpPr>
        <p:spPr bwMode="auto">
          <a:xfrm flipV="1">
            <a:off x="5236491" y="1196973"/>
            <a:ext cx="123560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8FFC60F9-4AA7-50C8-4169-ECBF958D8BBF}"/>
              </a:ext>
            </a:extLst>
          </p:cNvPr>
          <p:cNvSpPr txBox="1"/>
          <p:nvPr/>
        </p:nvSpPr>
        <p:spPr>
          <a:xfrm>
            <a:off x="532828" y="2932004"/>
            <a:ext cx="3191899" cy="496996"/>
          </a:xfrm>
          <a:prstGeom prst="rect">
            <a:avLst/>
          </a:prstGeom>
          <a:noFill/>
        </p:spPr>
        <p:txBody>
          <a:bodyPr wrap="none" rtlCol="0">
            <a:spAutoFit/>
          </a:bodyPr>
          <a:lstStyle/>
          <a:p>
            <a:pPr marL="342900" indent="-342900">
              <a:lnSpc>
                <a:spcPct val="150000"/>
              </a:lnSpc>
              <a:buFont typeface="Wingdings" panose="05000000000000000000" pitchFamily="2" charset="2"/>
              <a:buChar char="v"/>
            </a:pPr>
            <a:r>
              <a:rPr lang="en-US" sz="2000" dirty="0" err="1">
                <a:solidFill>
                  <a:srgbClr val="002060"/>
                </a:solidFill>
                <a:latin typeface="Arial" panose="020B0604020202020204" pitchFamily="34" charset="0"/>
                <a:cs typeface="Arial" panose="020B0604020202020204" pitchFamily="34" charset="0"/>
              </a:rPr>
              <a:t>Giám</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sát</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tổ</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máy</a:t>
            </a:r>
            <a:r>
              <a:rPr lang="en-US" sz="2000" dirty="0">
                <a:solidFill>
                  <a:srgbClr val="002060"/>
                </a:solidFill>
                <a:latin typeface="Arial" panose="020B0604020202020204" pitchFamily="34" charset="0"/>
                <a:cs typeface="Arial" panose="020B0604020202020204" pitchFamily="34" charset="0"/>
              </a:rPr>
              <a:t> H1/H2</a:t>
            </a:r>
          </a:p>
        </p:txBody>
      </p:sp>
      <p:sp>
        <p:nvSpPr>
          <p:cNvPr id="7" name="Rectangle 2">
            <a:extLst>
              <a:ext uri="{FF2B5EF4-FFF2-40B4-BE49-F238E27FC236}">
                <a16:creationId xmlns:a16="http://schemas.microsoft.com/office/drawing/2014/main" id="{9B9C0600-9FCD-4332-AD1B-F5156B06F0A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a:extLst>
              <a:ext uri="{FF2B5EF4-FFF2-40B4-BE49-F238E27FC236}">
                <a16:creationId xmlns:a16="http://schemas.microsoft.com/office/drawing/2014/main" id="{644AA27C-75AC-7B15-0097-AD3A2FA1F336}"/>
              </a:ext>
            </a:extLst>
          </p:cNvPr>
          <p:cNvPicPr>
            <a:picLocks noChangeAspect="1"/>
          </p:cNvPicPr>
          <p:nvPr/>
        </p:nvPicPr>
        <p:blipFill>
          <a:blip r:embed="rId2"/>
          <a:stretch>
            <a:fillRect/>
          </a:stretch>
        </p:blipFill>
        <p:spPr>
          <a:xfrm>
            <a:off x="4473677" y="2026985"/>
            <a:ext cx="3088537" cy="4677400"/>
          </a:xfrm>
          <a:prstGeom prst="rect">
            <a:avLst/>
          </a:prstGeom>
        </p:spPr>
      </p:pic>
      <p:pic>
        <p:nvPicPr>
          <p:cNvPr id="10" name="Picture 9">
            <a:extLst>
              <a:ext uri="{FF2B5EF4-FFF2-40B4-BE49-F238E27FC236}">
                <a16:creationId xmlns:a16="http://schemas.microsoft.com/office/drawing/2014/main" id="{DB96038C-13AF-1BFC-D975-643EFD465F79}"/>
              </a:ext>
            </a:extLst>
          </p:cNvPr>
          <p:cNvPicPr>
            <a:picLocks noChangeAspect="1"/>
          </p:cNvPicPr>
          <p:nvPr/>
        </p:nvPicPr>
        <p:blipFill>
          <a:blip r:embed="rId3"/>
          <a:stretch>
            <a:fillRect/>
          </a:stretch>
        </p:blipFill>
        <p:spPr>
          <a:xfrm>
            <a:off x="7866017" y="2026985"/>
            <a:ext cx="3733800" cy="4677400"/>
          </a:xfrm>
          <a:prstGeom prst="rect">
            <a:avLst/>
          </a:prstGeom>
        </p:spPr>
      </p:pic>
      <p:sp>
        <p:nvSpPr>
          <p:cNvPr id="11" name="Slide Number Placeholder 3">
            <a:extLst>
              <a:ext uri="{FF2B5EF4-FFF2-40B4-BE49-F238E27FC236}">
                <a16:creationId xmlns:a16="http://schemas.microsoft.com/office/drawing/2014/main" id="{BC160A42-FC8E-EA22-D2A6-CB588343FF52}"/>
              </a:ext>
            </a:extLst>
          </p:cNvPr>
          <p:cNvSpPr txBox="1">
            <a:spLocks/>
          </p:cNvSpPr>
          <p:nvPr/>
        </p:nvSpPr>
        <p:spPr>
          <a:xfrm>
            <a:off x="11599817" y="6400800"/>
            <a:ext cx="529046" cy="457200"/>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20</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73747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8618D3-E696-C0EF-A232-8DE12180501E}"/>
              </a:ext>
            </a:extLst>
          </p:cNvPr>
          <p:cNvSpPr>
            <a:spLocks noGrp="1"/>
          </p:cNvSpPr>
          <p:nvPr>
            <p:ph type="title"/>
          </p:nvPr>
        </p:nvSpPr>
        <p:spPr>
          <a:xfrm>
            <a:off x="3136881" y="397757"/>
            <a:ext cx="5918237" cy="1293391"/>
          </a:xfrm>
          <a:solidFill>
            <a:srgbClr val="DDDDDD"/>
          </a:solidFill>
          <a:ln>
            <a:noFill/>
          </a:ln>
          <a:effectLst>
            <a:glow rad="101600">
              <a:schemeClr val="accent4">
                <a:satMod val="175000"/>
                <a:alpha val="40000"/>
              </a:schemeClr>
            </a:glow>
          </a:effectLst>
        </p:spPr>
        <p:txBody>
          <a:bodyPr>
            <a:normAutofit fontScale="90000"/>
          </a:bodyPr>
          <a:lstStyle/>
          <a:p>
            <a:pPr algn="ct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PHƯƠNG ÁN THIẾT KẾ </a:t>
            </a:r>
            <a:b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b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TRUNG TÂM OCC</a:t>
            </a:r>
          </a:p>
        </p:txBody>
      </p:sp>
      <p:pic>
        <p:nvPicPr>
          <p:cNvPr id="5" name="Picture 4">
            <a:extLst>
              <a:ext uri="{FF2B5EF4-FFF2-40B4-BE49-F238E27FC236}">
                <a16:creationId xmlns:a16="http://schemas.microsoft.com/office/drawing/2014/main" id="{3714B7E4-EC70-58FF-75BA-0BA19D800C6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7093" y="2026985"/>
            <a:ext cx="7147816" cy="4532296"/>
          </a:xfrm>
          <a:prstGeom prst="rect">
            <a:avLst/>
          </a:prstGeom>
          <a:noFill/>
          <a:ln>
            <a:noFill/>
          </a:ln>
        </p:spPr>
      </p:pic>
      <p:sp>
        <p:nvSpPr>
          <p:cNvPr id="6" name="TextBox 5">
            <a:extLst>
              <a:ext uri="{FF2B5EF4-FFF2-40B4-BE49-F238E27FC236}">
                <a16:creationId xmlns:a16="http://schemas.microsoft.com/office/drawing/2014/main" id="{B9299E31-A0BB-1E97-0020-FE5D38D48BE2}"/>
              </a:ext>
            </a:extLst>
          </p:cNvPr>
          <p:cNvSpPr txBox="1"/>
          <p:nvPr/>
        </p:nvSpPr>
        <p:spPr>
          <a:xfrm>
            <a:off x="318225" y="2026985"/>
            <a:ext cx="3909646"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a:solidFill>
                  <a:srgbClr val="002060"/>
                </a:solidFill>
              </a:rPr>
              <a:t>Giao </a:t>
            </a:r>
            <a:r>
              <a:rPr lang="en-US" sz="2800" dirty="0" err="1">
                <a:solidFill>
                  <a:srgbClr val="002060"/>
                </a:solidFill>
              </a:rPr>
              <a:t>diện</a:t>
            </a:r>
            <a:r>
              <a:rPr lang="en-US" sz="2800" dirty="0">
                <a:solidFill>
                  <a:srgbClr val="002060"/>
                </a:solidFill>
              </a:rPr>
              <a:t> HMI</a:t>
            </a:r>
          </a:p>
        </p:txBody>
      </p:sp>
      <p:sp>
        <p:nvSpPr>
          <p:cNvPr id="7" name="TextBox 6">
            <a:extLst>
              <a:ext uri="{FF2B5EF4-FFF2-40B4-BE49-F238E27FC236}">
                <a16:creationId xmlns:a16="http://schemas.microsoft.com/office/drawing/2014/main" id="{1D8FB142-2B25-7DD9-2D21-FF2E93E9D7F9}"/>
              </a:ext>
            </a:extLst>
          </p:cNvPr>
          <p:cNvSpPr txBox="1"/>
          <p:nvPr/>
        </p:nvSpPr>
        <p:spPr>
          <a:xfrm>
            <a:off x="532828" y="2932004"/>
            <a:ext cx="3191899" cy="496996"/>
          </a:xfrm>
          <a:prstGeom prst="rect">
            <a:avLst/>
          </a:prstGeom>
          <a:noFill/>
        </p:spPr>
        <p:txBody>
          <a:bodyPr wrap="none" rtlCol="0">
            <a:spAutoFit/>
          </a:bodyPr>
          <a:lstStyle/>
          <a:p>
            <a:pPr marL="342900" indent="-342900">
              <a:lnSpc>
                <a:spcPct val="150000"/>
              </a:lnSpc>
              <a:buFont typeface="Wingdings" panose="05000000000000000000" pitchFamily="2" charset="2"/>
              <a:buChar char="v"/>
            </a:pPr>
            <a:r>
              <a:rPr lang="en-US" sz="2000" dirty="0" err="1">
                <a:solidFill>
                  <a:srgbClr val="002060"/>
                </a:solidFill>
                <a:latin typeface="Arial" panose="020B0604020202020204" pitchFamily="34" charset="0"/>
                <a:cs typeface="Arial" panose="020B0604020202020204" pitchFamily="34" charset="0"/>
              </a:rPr>
              <a:t>Giám</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sát</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tổ</a:t>
            </a:r>
            <a:r>
              <a:rPr lang="en-US" sz="2000" dirty="0">
                <a:solidFill>
                  <a:srgbClr val="002060"/>
                </a:solidFill>
                <a:latin typeface="Arial" panose="020B0604020202020204" pitchFamily="34" charset="0"/>
                <a:cs typeface="Arial" panose="020B0604020202020204" pitchFamily="34" charset="0"/>
              </a:rPr>
              <a:t> </a:t>
            </a:r>
            <a:r>
              <a:rPr lang="en-US" sz="2000" dirty="0" err="1">
                <a:solidFill>
                  <a:srgbClr val="002060"/>
                </a:solidFill>
                <a:latin typeface="Arial" panose="020B0604020202020204" pitchFamily="34" charset="0"/>
                <a:cs typeface="Arial" panose="020B0604020202020204" pitchFamily="34" charset="0"/>
              </a:rPr>
              <a:t>máy</a:t>
            </a:r>
            <a:r>
              <a:rPr lang="en-US" sz="2000" dirty="0">
                <a:solidFill>
                  <a:srgbClr val="002060"/>
                </a:solidFill>
                <a:latin typeface="Arial" panose="020B0604020202020204" pitchFamily="34" charset="0"/>
                <a:cs typeface="Arial" panose="020B0604020202020204" pitchFamily="34" charset="0"/>
              </a:rPr>
              <a:t> H1/H2</a:t>
            </a:r>
          </a:p>
        </p:txBody>
      </p:sp>
      <p:sp>
        <p:nvSpPr>
          <p:cNvPr id="8" name="Slide Number Placeholder 3">
            <a:extLst>
              <a:ext uri="{FF2B5EF4-FFF2-40B4-BE49-F238E27FC236}">
                <a16:creationId xmlns:a16="http://schemas.microsoft.com/office/drawing/2014/main" id="{B4A0DF59-FDD7-798C-E146-DEC8B93982F5}"/>
              </a:ext>
            </a:extLst>
          </p:cNvPr>
          <p:cNvSpPr txBox="1">
            <a:spLocks/>
          </p:cNvSpPr>
          <p:nvPr/>
        </p:nvSpPr>
        <p:spPr>
          <a:xfrm>
            <a:off x="11599817" y="6400800"/>
            <a:ext cx="529046" cy="457200"/>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21</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85901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BF7DF6-4952-31D1-BE49-E032E2863BBE}"/>
              </a:ext>
            </a:extLst>
          </p:cNvPr>
          <p:cNvSpPr>
            <a:spLocks noGrp="1"/>
          </p:cNvSpPr>
          <p:nvPr>
            <p:ph type="title"/>
          </p:nvPr>
        </p:nvSpPr>
        <p:spPr>
          <a:xfrm>
            <a:off x="1239647" y="348596"/>
            <a:ext cx="9712706" cy="800935"/>
          </a:xfrm>
          <a:solidFill>
            <a:srgbClr val="DDDDDD"/>
          </a:solidFill>
          <a:ln>
            <a:noFill/>
          </a:ln>
          <a:effectLst>
            <a:glow rad="101600">
              <a:schemeClr val="accent4">
                <a:satMod val="175000"/>
                <a:alpha val="40000"/>
              </a:schemeClr>
            </a:glow>
          </a:effectLst>
        </p:spPr>
        <p:txBody>
          <a:bodyPr>
            <a:normAutofit/>
          </a:bodyPr>
          <a:lstStyle/>
          <a:p>
            <a:pPr algn="ct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KẾT QUẢ: MÔ PHỎNG,ĐÁNH GIÁ</a:t>
            </a:r>
          </a:p>
        </p:txBody>
      </p:sp>
      <p:sp>
        <p:nvSpPr>
          <p:cNvPr id="5" name="TextBox 4">
            <a:extLst>
              <a:ext uri="{FF2B5EF4-FFF2-40B4-BE49-F238E27FC236}">
                <a16:creationId xmlns:a16="http://schemas.microsoft.com/office/drawing/2014/main" id="{A3252B59-57D1-8EA9-C6CD-E16CC49174D9}"/>
              </a:ext>
            </a:extLst>
          </p:cNvPr>
          <p:cNvSpPr txBox="1"/>
          <p:nvPr/>
        </p:nvSpPr>
        <p:spPr>
          <a:xfrm>
            <a:off x="318225" y="2026985"/>
            <a:ext cx="3889981"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err="1">
                <a:solidFill>
                  <a:srgbClr val="002060"/>
                </a:solidFill>
              </a:rPr>
              <a:t>Mô</a:t>
            </a:r>
            <a:r>
              <a:rPr lang="en-US" sz="2800" dirty="0">
                <a:solidFill>
                  <a:srgbClr val="002060"/>
                </a:solidFill>
              </a:rPr>
              <a:t> </a:t>
            </a:r>
            <a:r>
              <a:rPr lang="en-US" sz="2800" dirty="0" err="1">
                <a:solidFill>
                  <a:srgbClr val="002060"/>
                </a:solidFill>
              </a:rPr>
              <a:t>phỏng</a:t>
            </a:r>
            <a:r>
              <a:rPr lang="en-US" sz="2800" dirty="0">
                <a:solidFill>
                  <a:srgbClr val="002060"/>
                </a:solidFill>
              </a:rPr>
              <a:t> </a:t>
            </a:r>
          </a:p>
        </p:txBody>
      </p:sp>
      <p:sp>
        <p:nvSpPr>
          <p:cNvPr id="6" name="TextBox 5">
            <a:extLst>
              <a:ext uri="{FF2B5EF4-FFF2-40B4-BE49-F238E27FC236}">
                <a16:creationId xmlns:a16="http://schemas.microsoft.com/office/drawing/2014/main" id="{095CE03B-02ED-2810-2AB2-EC86F84BB6F7}"/>
              </a:ext>
            </a:extLst>
          </p:cNvPr>
          <p:cNvSpPr txBox="1"/>
          <p:nvPr/>
        </p:nvSpPr>
        <p:spPr>
          <a:xfrm>
            <a:off x="431729" y="2861187"/>
            <a:ext cx="4793413" cy="1710084"/>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dirty="0" err="1"/>
              <a:t>Cấu</a:t>
            </a:r>
            <a:r>
              <a:rPr lang="en-US" dirty="0"/>
              <a:t> </a:t>
            </a:r>
            <a:r>
              <a:rPr lang="en-US" dirty="0" err="1"/>
              <a:t>hình</a:t>
            </a:r>
            <a:r>
              <a:rPr lang="en-US" dirty="0"/>
              <a:t> PLC S7 1200 </a:t>
            </a:r>
            <a:r>
              <a:rPr lang="en-US" dirty="0" err="1"/>
              <a:t>làm</a:t>
            </a:r>
            <a:r>
              <a:rPr lang="en-US" dirty="0"/>
              <a:t> Modbus slave</a:t>
            </a:r>
          </a:p>
          <a:p>
            <a:pPr marL="742950" lvl="1" indent="-285750">
              <a:lnSpc>
                <a:spcPct val="150000"/>
              </a:lnSpc>
              <a:buFont typeface="Wingdings" panose="05000000000000000000" pitchFamily="2" charset="2"/>
              <a:buChar char="§"/>
            </a:pPr>
            <a:r>
              <a:rPr lang="en-US" dirty="0" err="1"/>
              <a:t>K</a:t>
            </a:r>
            <a:r>
              <a:rPr lang="en-US" sz="1800" dirty="0" err="1"/>
              <a:t>hai</a:t>
            </a:r>
            <a:r>
              <a:rPr lang="en-US" sz="1800" dirty="0"/>
              <a:t> </a:t>
            </a:r>
            <a:r>
              <a:rPr lang="en-US" sz="1800" dirty="0" err="1"/>
              <a:t>báo</a:t>
            </a:r>
            <a:r>
              <a:rPr lang="en-US" sz="1800" dirty="0"/>
              <a:t>, </a:t>
            </a:r>
            <a:r>
              <a:rPr lang="en-US" sz="1800" dirty="0" err="1"/>
              <a:t>cấu</a:t>
            </a:r>
            <a:r>
              <a:rPr lang="en-US" sz="1800" dirty="0"/>
              <a:t> </a:t>
            </a:r>
            <a:r>
              <a:rPr lang="en-US" sz="1800" dirty="0" err="1"/>
              <a:t>hình</a:t>
            </a:r>
            <a:endParaRPr lang="en-US" sz="1800" dirty="0"/>
          </a:p>
          <a:p>
            <a:pPr marL="742950" lvl="1" indent="-285750">
              <a:lnSpc>
                <a:spcPct val="150000"/>
              </a:lnSpc>
              <a:buFont typeface="Wingdings" panose="05000000000000000000" pitchFamily="2" charset="2"/>
              <a:buChar char="§"/>
            </a:pPr>
            <a:r>
              <a:rPr lang="en-US" sz="1800" dirty="0" err="1"/>
              <a:t>Tạo</a:t>
            </a:r>
            <a:r>
              <a:rPr lang="en-US" sz="1800" dirty="0"/>
              <a:t> </a:t>
            </a:r>
            <a:r>
              <a:rPr lang="en-US" sz="1800" dirty="0" err="1"/>
              <a:t>Datablocks</a:t>
            </a:r>
            <a:r>
              <a:rPr lang="en-US" sz="1800" dirty="0"/>
              <a:t> (DB)</a:t>
            </a:r>
          </a:p>
          <a:p>
            <a:pPr marL="742950" lvl="1" indent="-285750">
              <a:lnSpc>
                <a:spcPct val="150000"/>
              </a:lnSpc>
              <a:buFont typeface="Wingdings" panose="05000000000000000000" pitchFamily="2" charset="2"/>
              <a:buChar char="§"/>
            </a:pPr>
            <a:r>
              <a:rPr lang="en-US" sz="1800" dirty="0" err="1"/>
              <a:t>Giả</a:t>
            </a:r>
            <a:r>
              <a:rPr lang="en-US" sz="1800" dirty="0"/>
              <a:t> </a:t>
            </a:r>
            <a:r>
              <a:rPr lang="en-US" sz="1800" dirty="0" err="1"/>
              <a:t>lập</a:t>
            </a:r>
            <a:r>
              <a:rPr lang="en-US" sz="1800" dirty="0"/>
              <a:t> </a:t>
            </a:r>
            <a:r>
              <a:rPr lang="en-US" sz="1800" dirty="0" err="1"/>
              <a:t>các</a:t>
            </a:r>
            <a:r>
              <a:rPr lang="en-US" sz="1800" dirty="0"/>
              <a:t> </a:t>
            </a:r>
            <a:r>
              <a:rPr lang="en-US" sz="1800" dirty="0" err="1"/>
              <a:t>tín</a:t>
            </a:r>
            <a:r>
              <a:rPr lang="en-US" sz="1800" dirty="0"/>
              <a:t> </a:t>
            </a:r>
            <a:r>
              <a:rPr lang="en-US" sz="1800" dirty="0" err="1"/>
              <a:t>hiệu</a:t>
            </a:r>
            <a:endParaRPr lang="en-US" sz="1800" dirty="0"/>
          </a:p>
        </p:txBody>
      </p:sp>
      <p:pic>
        <p:nvPicPr>
          <p:cNvPr id="8" name="Hình ảnh 9">
            <a:extLst>
              <a:ext uri="{FF2B5EF4-FFF2-40B4-BE49-F238E27FC236}">
                <a16:creationId xmlns:a16="http://schemas.microsoft.com/office/drawing/2014/main" id="{6A7776C8-56F0-6563-E45D-70BB4D540C47}"/>
              </a:ext>
            </a:extLst>
          </p:cNvPr>
          <p:cNvPicPr>
            <a:picLocks noChangeAspect="1"/>
          </p:cNvPicPr>
          <p:nvPr/>
        </p:nvPicPr>
        <p:blipFill>
          <a:blip r:embed="rId2"/>
          <a:stretch>
            <a:fillRect/>
          </a:stretch>
        </p:blipFill>
        <p:spPr>
          <a:xfrm>
            <a:off x="5358823" y="1550125"/>
            <a:ext cx="6393329" cy="5159829"/>
          </a:xfrm>
          <a:prstGeom prst="rect">
            <a:avLst/>
          </a:prstGeom>
        </p:spPr>
      </p:pic>
      <p:sp>
        <p:nvSpPr>
          <p:cNvPr id="9" name="Slide Number Placeholder 3">
            <a:extLst>
              <a:ext uri="{FF2B5EF4-FFF2-40B4-BE49-F238E27FC236}">
                <a16:creationId xmlns:a16="http://schemas.microsoft.com/office/drawing/2014/main" id="{CFF1B528-0433-8A0E-6A35-BF8D0B324EC2}"/>
              </a:ext>
            </a:extLst>
          </p:cNvPr>
          <p:cNvSpPr txBox="1">
            <a:spLocks/>
          </p:cNvSpPr>
          <p:nvPr/>
        </p:nvSpPr>
        <p:spPr>
          <a:xfrm>
            <a:off x="11599817" y="6400800"/>
            <a:ext cx="529046" cy="457200"/>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22</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11402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BF7DF6-4952-31D1-BE49-E032E2863BBE}"/>
              </a:ext>
            </a:extLst>
          </p:cNvPr>
          <p:cNvSpPr>
            <a:spLocks noGrp="1"/>
          </p:cNvSpPr>
          <p:nvPr>
            <p:ph type="title"/>
          </p:nvPr>
        </p:nvSpPr>
        <p:spPr>
          <a:xfrm>
            <a:off x="1239647" y="348596"/>
            <a:ext cx="9712706" cy="800935"/>
          </a:xfrm>
          <a:solidFill>
            <a:srgbClr val="DDDDDD"/>
          </a:solidFill>
          <a:ln>
            <a:noFill/>
          </a:ln>
          <a:effectLst>
            <a:glow rad="101600">
              <a:schemeClr val="accent4">
                <a:satMod val="175000"/>
                <a:alpha val="40000"/>
              </a:schemeClr>
            </a:glow>
          </a:effectLst>
        </p:spPr>
        <p:txBody>
          <a:bodyPr>
            <a:normAutofit/>
          </a:bodyPr>
          <a:lstStyle/>
          <a:p>
            <a:pPr algn="ct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KẾT QUẢ: MÔ PHỎNG,ĐÁNH GIÁ</a:t>
            </a:r>
          </a:p>
        </p:txBody>
      </p:sp>
      <p:sp>
        <p:nvSpPr>
          <p:cNvPr id="5" name="TextBox 4">
            <a:extLst>
              <a:ext uri="{FF2B5EF4-FFF2-40B4-BE49-F238E27FC236}">
                <a16:creationId xmlns:a16="http://schemas.microsoft.com/office/drawing/2014/main" id="{A3252B59-57D1-8EA9-C6CD-E16CC49174D9}"/>
              </a:ext>
            </a:extLst>
          </p:cNvPr>
          <p:cNvSpPr txBox="1"/>
          <p:nvPr/>
        </p:nvSpPr>
        <p:spPr>
          <a:xfrm>
            <a:off x="318225" y="2026985"/>
            <a:ext cx="3889981"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err="1">
                <a:solidFill>
                  <a:srgbClr val="002060"/>
                </a:solidFill>
              </a:rPr>
              <a:t>Mô</a:t>
            </a:r>
            <a:r>
              <a:rPr lang="en-US" sz="2800" dirty="0">
                <a:solidFill>
                  <a:srgbClr val="002060"/>
                </a:solidFill>
              </a:rPr>
              <a:t> </a:t>
            </a:r>
            <a:r>
              <a:rPr lang="en-US" sz="2800" dirty="0" err="1">
                <a:solidFill>
                  <a:srgbClr val="002060"/>
                </a:solidFill>
              </a:rPr>
              <a:t>phỏng</a:t>
            </a:r>
            <a:r>
              <a:rPr lang="en-US" sz="2800" dirty="0">
                <a:solidFill>
                  <a:srgbClr val="002060"/>
                </a:solidFill>
              </a:rPr>
              <a:t> </a:t>
            </a:r>
          </a:p>
        </p:txBody>
      </p:sp>
      <p:sp>
        <p:nvSpPr>
          <p:cNvPr id="6" name="TextBox 5">
            <a:extLst>
              <a:ext uri="{FF2B5EF4-FFF2-40B4-BE49-F238E27FC236}">
                <a16:creationId xmlns:a16="http://schemas.microsoft.com/office/drawing/2014/main" id="{095CE03B-02ED-2810-2AB2-EC86F84BB6F7}"/>
              </a:ext>
            </a:extLst>
          </p:cNvPr>
          <p:cNvSpPr txBox="1"/>
          <p:nvPr/>
        </p:nvSpPr>
        <p:spPr>
          <a:xfrm>
            <a:off x="431731" y="2861187"/>
            <a:ext cx="3776475" cy="2125582"/>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dirty="0" err="1"/>
              <a:t>Cấu</a:t>
            </a:r>
            <a:r>
              <a:rPr lang="en-US" dirty="0"/>
              <a:t> </a:t>
            </a:r>
            <a:r>
              <a:rPr lang="en-US" dirty="0" err="1"/>
              <a:t>hình</a:t>
            </a:r>
            <a:r>
              <a:rPr lang="en-US" dirty="0"/>
              <a:t> RTU 520</a:t>
            </a:r>
          </a:p>
          <a:p>
            <a:pPr marL="742950" lvl="1" indent="-285750">
              <a:lnSpc>
                <a:spcPct val="150000"/>
              </a:lnSpc>
              <a:buFont typeface="Wingdings" panose="05000000000000000000" pitchFamily="2" charset="2"/>
              <a:buChar char="§"/>
            </a:pPr>
            <a:r>
              <a:rPr lang="en-US" dirty="0" err="1"/>
              <a:t>Cấu</a:t>
            </a:r>
            <a:r>
              <a:rPr lang="en-US" dirty="0"/>
              <a:t> </a:t>
            </a:r>
            <a:r>
              <a:rPr lang="en-US" dirty="0" err="1"/>
              <a:t>hình</a:t>
            </a:r>
            <a:r>
              <a:rPr lang="en-US" dirty="0"/>
              <a:t> Network tree</a:t>
            </a:r>
          </a:p>
          <a:p>
            <a:pPr marL="742950" lvl="1" indent="-285750">
              <a:lnSpc>
                <a:spcPct val="150000"/>
              </a:lnSpc>
              <a:buFont typeface="Wingdings" panose="05000000000000000000" pitchFamily="2" charset="2"/>
              <a:buChar char="§"/>
            </a:pPr>
            <a:r>
              <a:rPr lang="en-US" sz="1800" dirty="0" err="1"/>
              <a:t>Cấu</a:t>
            </a:r>
            <a:r>
              <a:rPr lang="en-US" sz="1800" dirty="0"/>
              <a:t> </a:t>
            </a:r>
            <a:r>
              <a:rPr lang="en-US" sz="1800" dirty="0" err="1"/>
              <a:t>hình</a:t>
            </a:r>
            <a:r>
              <a:rPr lang="en-US" sz="1800" dirty="0"/>
              <a:t> Hardware tree</a:t>
            </a:r>
          </a:p>
          <a:p>
            <a:pPr marL="742950" lvl="1" indent="-285750">
              <a:lnSpc>
                <a:spcPct val="150000"/>
              </a:lnSpc>
              <a:buFont typeface="Wingdings" panose="05000000000000000000" pitchFamily="2" charset="2"/>
              <a:buChar char="§"/>
            </a:pPr>
            <a:r>
              <a:rPr lang="en-US" sz="1800" dirty="0" err="1"/>
              <a:t>Cấu</a:t>
            </a:r>
            <a:r>
              <a:rPr lang="en-US" sz="1800" dirty="0"/>
              <a:t> </a:t>
            </a:r>
            <a:r>
              <a:rPr lang="en-US" sz="1800" dirty="0" err="1"/>
              <a:t>hình</a:t>
            </a:r>
            <a:r>
              <a:rPr lang="en-US" sz="1800" dirty="0"/>
              <a:t> Signal tree</a:t>
            </a:r>
          </a:p>
          <a:p>
            <a:pPr marL="742950" lvl="1" indent="-285750">
              <a:lnSpc>
                <a:spcPct val="150000"/>
              </a:lnSpc>
              <a:buFont typeface="Wingdings" panose="05000000000000000000" pitchFamily="2" charset="2"/>
              <a:buChar char="§"/>
            </a:pPr>
            <a:r>
              <a:rPr lang="en-US" sz="1800" dirty="0"/>
              <a:t>Link </a:t>
            </a:r>
            <a:r>
              <a:rPr lang="en-US" sz="1800" dirty="0" err="1"/>
              <a:t>các</a:t>
            </a:r>
            <a:r>
              <a:rPr lang="en-US" sz="1800" dirty="0"/>
              <a:t> </a:t>
            </a:r>
            <a:r>
              <a:rPr lang="en-US" sz="1800" dirty="0" err="1"/>
              <a:t>tín</a:t>
            </a:r>
            <a:r>
              <a:rPr lang="en-US" sz="1800" dirty="0"/>
              <a:t> </a:t>
            </a:r>
            <a:r>
              <a:rPr lang="en-US" sz="1800" dirty="0" err="1"/>
              <a:t>hiệu</a:t>
            </a:r>
            <a:r>
              <a:rPr lang="en-US" sz="1800" dirty="0"/>
              <a:t> </a:t>
            </a:r>
          </a:p>
        </p:txBody>
      </p:sp>
      <p:pic>
        <p:nvPicPr>
          <p:cNvPr id="7" name="Hình ảnh 2">
            <a:extLst>
              <a:ext uri="{FF2B5EF4-FFF2-40B4-BE49-F238E27FC236}">
                <a16:creationId xmlns:a16="http://schemas.microsoft.com/office/drawing/2014/main" id="{AD83500B-B987-7567-16EA-114911FD95DF}"/>
              </a:ext>
            </a:extLst>
          </p:cNvPr>
          <p:cNvPicPr>
            <a:picLocks noChangeAspect="1"/>
          </p:cNvPicPr>
          <p:nvPr/>
        </p:nvPicPr>
        <p:blipFill>
          <a:blip r:embed="rId2"/>
          <a:stretch>
            <a:fillRect/>
          </a:stretch>
        </p:blipFill>
        <p:spPr>
          <a:xfrm>
            <a:off x="4362995" y="1583470"/>
            <a:ext cx="7727784" cy="5191364"/>
          </a:xfrm>
          <a:prstGeom prst="rect">
            <a:avLst/>
          </a:prstGeom>
        </p:spPr>
      </p:pic>
      <p:sp>
        <p:nvSpPr>
          <p:cNvPr id="11" name="Slide Number Placeholder 3">
            <a:extLst>
              <a:ext uri="{FF2B5EF4-FFF2-40B4-BE49-F238E27FC236}">
                <a16:creationId xmlns:a16="http://schemas.microsoft.com/office/drawing/2014/main" id="{18421EEC-09C0-583A-1C9B-9D56D670BD75}"/>
              </a:ext>
            </a:extLst>
          </p:cNvPr>
          <p:cNvSpPr txBox="1">
            <a:spLocks/>
          </p:cNvSpPr>
          <p:nvPr/>
        </p:nvSpPr>
        <p:spPr>
          <a:xfrm>
            <a:off x="11599817" y="6400800"/>
            <a:ext cx="529046" cy="457200"/>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23</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66740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BF7DF6-4952-31D1-BE49-E032E2863BBE}"/>
              </a:ext>
            </a:extLst>
          </p:cNvPr>
          <p:cNvSpPr>
            <a:spLocks noGrp="1"/>
          </p:cNvSpPr>
          <p:nvPr>
            <p:ph type="title"/>
          </p:nvPr>
        </p:nvSpPr>
        <p:spPr>
          <a:xfrm>
            <a:off x="1239647" y="348596"/>
            <a:ext cx="9712706" cy="800935"/>
          </a:xfrm>
          <a:solidFill>
            <a:srgbClr val="DDDDDD"/>
          </a:solidFill>
          <a:ln>
            <a:noFill/>
          </a:ln>
          <a:effectLst>
            <a:glow rad="101600">
              <a:schemeClr val="accent4">
                <a:satMod val="175000"/>
                <a:alpha val="40000"/>
              </a:schemeClr>
            </a:glow>
          </a:effectLst>
        </p:spPr>
        <p:txBody>
          <a:bodyPr>
            <a:normAutofit/>
          </a:bodyPr>
          <a:lstStyle/>
          <a:p>
            <a:pPr algn="ct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KẾT QUẢ: MÔ PHỎNG,ĐÁNH GIÁ</a:t>
            </a:r>
          </a:p>
        </p:txBody>
      </p:sp>
      <p:sp>
        <p:nvSpPr>
          <p:cNvPr id="5" name="TextBox 4">
            <a:extLst>
              <a:ext uri="{FF2B5EF4-FFF2-40B4-BE49-F238E27FC236}">
                <a16:creationId xmlns:a16="http://schemas.microsoft.com/office/drawing/2014/main" id="{A3252B59-57D1-8EA9-C6CD-E16CC49174D9}"/>
              </a:ext>
            </a:extLst>
          </p:cNvPr>
          <p:cNvSpPr txBox="1"/>
          <p:nvPr/>
        </p:nvSpPr>
        <p:spPr>
          <a:xfrm>
            <a:off x="318225" y="2026985"/>
            <a:ext cx="3889981"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err="1">
                <a:solidFill>
                  <a:srgbClr val="002060"/>
                </a:solidFill>
              </a:rPr>
              <a:t>Mô</a:t>
            </a:r>
            <a:r>
              <a:rPr lang="en-US" sz="2800" dirty="0">
                <a:solidFill>
                  <a:srgbClr val="002060"/>
                </a:solidFill>
              </a:rPr>
              <a:t> </a:t>
            </a:r>
            <a:r>
              <a:rPr lang="en-US" sz="2800" dirty="0" err="1">
                <a:solidFill>
                  <a:srgbClr val="002060"/>
                </a:solidFill>
              </a:rPr>
              <a:t>phỏng</a:t>
            </a:r>
            <a:r>
              <a:rPr lang="en-US" sz="2800" dirty="0">
                <a:solidFill>
                  <a:srgbClr val="002060"/>
                </a:solidFill>
              </a:rPr>
              <a:t> </a:t>
            </a:r>
          </a:p>
        </p:txBody>
      </p:sp>
      <p:sp>
        <p:nvSpPr>
          <p:cNvPr id="6" name="TextBox 5">
            <a:extLst>
              <a:ext uri="{FF2B5EF4-FFF2-40B4-BE49-F238E27FC236}">
                <a16:creationId xmlns:a16="http://schemas.microsoft.com/office/drawing/2014/main" id="{095CE03B-02ED-2810-2AB2-EC86F84BB6F7}"/>
              </a:ext>
            </a:extLst>
          </p:cNvPr>
          <p:cNvSpPr txBox="1"/>
          <p:nvPr/>
        </p:nvSpPr>
        <p:spPr>
          <a:xfrm>
            <a:off x="431730" y="2861187"/>
            <a:ext cx="3858239" cy="1200329"/>
          </a:xfrm>
          <a:prstGeom prst="rect">
            <a:avLst/>
          </a:prstGeom>
          <a:noFill/>
        </p:spPr>
        <p:txBody>
          <a:bodyPr wrap="square" rtlCol="0">
            <a:spAutoFit/>
          </a:bodyPr>
          <a:lstStyle/>
          <a:p>
            <a:pPr marL="285750" indent="-285750">
              <a:buFont typeface="Wingdings" panose="05000000000000000000" pitchFamily="2" charset="2"/>
              <a:buChar char="v"/>
            </a:pPr>
            <a:r>
              <a:rPr lang="en-US" dirty="0" err="1"/>
              <a:t>Cấu</a:t>
            </a:r>
            <a:r>
              <a:rPr lang="en-US" dirty="0"/>
              <a:t> </a:t>
            </a:r>
            <a:r>
              <a:rPr lang="en-US" dirty="0" err="1"/>
              <a:t>hình</a:t>
            </a:r>
            <a:r>
              <a:rPr lang="en-US" dirty="0"/>
              <a:t> SCADA Data Gateway</a:t>
            </a:r>
          </a:p>
          <a:p>
            <a:pPr marL="742950" lvl="1" indent="-285750">
              <a:buFont typeface="Wingdings" panose="05000000000000000000" pitchFamily="2" charset="2"/>
              <a:buChar char="§"/>
            </a:pPr>
            <a:r>
              <a:rPr lang="en-US" dirty="0" err="1"/>
              <a:t>Cấu</a:t>
            </a:r>
            <a:r>
              <a:rPr lang="en-US" dirty="0"/>
              <a:t> </a:t>
            </a:r>
            <a:r>
              <a:rPr lang="en-US" dirty="0" err="1"/>
              <a:t>hình</a:t>
            </a:r>
            <a:r>
              <a:rPr lang="en-US" dirty="0"/>
              <a:t> </a:t>
            </a:r>
            <a:r>
              <a:rPr lang="en-US" dirty="0" err="1"/>
              <a:t>làm</a:t>
            </a:r>
            <a:r>
              <a:rPr lang="en-US" dirty="0"/>
              <a:t> Master IEC 104</a:t>
            </a:r>
          </a:p>
          <a:p>
            <a:pPr marL="742950" lvl="1" indent="-285750">
              <a:buFont typeface="Wingdings" panose="05000000000000000000" pitchFamily="2" charset="2"/>
              <a:buChar char="§"/>
            </a:pPr>
            <a:r>
              <a:rPr lang="en-US" sz="1800" dirty="0" err="1"/>
              <a:t>Cấu</a:t>
            </a:r>
            <a:r>
              <a:rPr lang="en-US" sz="1800" dirty="0"/>
              <a:t> </a:t>
            </a:r>
            <a:r>
              <a:rPr lang="en-US" sz="1800" dirty="0" err="1"/>
              <a:t>hình</a:t>
            </a:r>
            <a:r>
              <a:rPr lang="en-US" sz="1800" dirty="0"/>
              <a:t> </a:t>
            </a:r>
            <a:r>
              <a:rPr lang="en-US" sz="1800" dirty="0" err="1"/>
              <a:t>làm</a:t>
            </a:r>
            <a:r>
              <a:rPr lang="en-US" sz="1800" dirty="0"/>
              <a:t> Server TCP/IP</a:t>
            </a:r>
          </a:p>
        </p:txBody>
      </p:sp>
      <p:pic>
        <p:nvPicPr>
          <p:cNvPr id="8" name="Hình ảnh 2">
            <a:extLst>
              <a:ext uri="{FF2B5EF4-FFF2-40B4-BE49-F238E27FC236}">
                <a16:creationId xmlns:a16="http://schemas.microsoft.com/office/drawing/2014/main" id="{76AEB9D4-46E6-B9C9-1B58-01A2E916B5BF}"/>
              </a:ext>
            </a:extLst>
          </p:cNvPr>
          <p:cNvPicPr>
            <a:picLocks noChangeAspect="1"/>
          </p:cNvPicPr>
          <p:nvPr/>
        </p:nvPicPr>
        <p:blipFill>
          <a:blip r:embed="rId2"/>
          <a:stretch>
            <a:fillRect/>
          </a:stretch>
        </p:blipFill>
        <p:spPr>
          <a:xfrm>
            <a:off x="4289969" y="1645920"/>
            <a:ext cx="7811742" cy="5147491"/>
          </a:xfrm>
          <a:prstGeom prst="rect">
            <a:avLst/>
          </a:prstGeom>
        </p:spPr>
      </p:pic>
      <p:sp>
        <p:nvSpPr>
          <p:cNvPr id="9" name="Slide Number Placeholder 3">
            <a:extLst>
              <a:ext uri="{FF2B5EF4-FFF2-40B4-BE49-F238E27FC236}">
                <a16:creationId xmlns:a16="http://schemas.microsoft.com/office/drawing/2014/main" id="{562B7CAA-17AC-DEBC-3A2C-1D498ED96340}"/>
              </a:ext>
            </a:extLst>
          </p:cNvPr>
          <p:cNvSpPr txBox="1">
            <a:spLocks/>
          </p:cNvSpPr>
          <p:nvPr/>
        </p:nvSpPr>
        <p:spPr>
          <a:xfrm>
            <a:off x="11599817" y="6400800"/>
            <a:ext cx="529046" cy="457200"/>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24</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7736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BF7DF6-4952-31D1-BE49-E032E2863BBE}"/>
              </a:ext>
            </a:extLst>
          </p:cNvPr>
          <p:cNvSpPr>
            <a:spLocks noGrp="1"/>
          </p:cNvSpPr>
          <p:nvPr>
            <p:ph type="title"/>
          </p:nvPr>
        </p:nvSpPr>
        <p:spPr>
          <a:xfrm>
            <a:off x="1239647" y="348596"/>
            <a:ext cx="9712706" cy="800935"/>
          </a:xfrm>
          <a:solidFill>
            <a:srgbClr val="DDDDDD"/>
          </a:solidFill>
          <a:ln>
            <a:noFill/>
          </a:ln>
          <a:effectLst>
            <a:glow rad="101600">
              <a:schemeClr val="accent4">
                <a:satMod val="175000"/>
                <a:alpha val="40000"/>
              </a:schemeClr>
            </a:glow>
          </a:effectLst>
        </p:spPr>
        <p:txBody>
          <a:bodyPr>
            <a:normAutofit/>
          </a:bodyPr>
          <a:lstStyle/>
          <a:p>
            <a:pPr algn="ct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KẾT QUẢ: MÔ PHỎNG,ĐÁNH GIÁ</a:t>
            </a:r>
          </a:p>
        </p:txBody>
      </p:sp>
      <p:sp>
        <p:nvSpPr>
          <p:cNvPr id="5" name="TextBox 4">
            <a:extLst>
              <a:ext uri="{FF2B5EF4-FFF2-40B4-BE49-F238E27FC236}">
                <a16:creationId xmlns:a16="http://schemas.microsoft.com/office/drawing/2014/main" id="{A3252B59-57D1-8EA9-C6CD-E16CC49174D9}"/>
              </a:ext>
            </a:extLst>
          </p:cNvPr>
          <p:cNvSpPr txBox="1"/>
          <p:nvPr/>
        </p:nvSpPr>
        <p:spPr>
          <a:xfrm>
            <a:off x="276654" y="1632504"/>
            <a:ext cx="3889981"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err="1">
                <a:solidFill>
                  <a:srgbClr val="002060"/>
                </a:solidFill>
              </a:rPr>
              <a:t>Đánh</a:t>
            </a:r>
            <a:r>
              <a:rPr lang="en-US" sz="2800" dirty="0">
                <a:solidFill>
                  <a:srgbClr val="002060"/>
                </a:solidFill>
              </a:rPr>
              <a:t> </a:t>
            </a:r>
            <a:r>
              <a:rPr lang="en-US" sz="2800" dirty="0" err="1">
                <a:solidFill>
                  <a:srgbClr val="002060"/>
                </a:solidFill>
              </a:rPr>
              <a:t>giá</a:t>
            </a:r>
            <a:r>
              <a:rPr lang="en-US" sz="2800" dirty="0">
                <a:solidFill>
                  <a:srgbClr val="002060"/>
                </a:solidFill>
              </a:rPr>
              <a:t> </a:t>
            </a:r>
          </a:p>
        </p:txBody>
      </p:sp>
      <p:sp>
        <p:nvSpPr>
          <p:cNvPr id="6" name="TextBox 5">
            <a:extLst>
              <a:ext uri="{FF2B5EF4-FFF2-40B4-BE49-F238E27FC236}">
                <a16:creationId xmlns:a16="http://schemas.microsoft.com/office/drawing/2014/main" id="{095CE03B-02ED-2810-2AB2-EC86F84BB6F7}"/>
              </a:ext>
            </a:extLst>
          </p:cNvPr>
          <p:cNvSpPr txBox="1"/>
          <p:nvPr/>
        </p:nvSpPr>
        <p:spPr>
          <a:xfrm>
            <a:off x="276654" y="2294281"/>
            <a:ext cx="3579831"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err="1"/>
              <a:t>Mô</a:t>
            </a:r>
            <a:r>
              <a:rPr lang="en-US" dirty="0"/>
              <a:t> </a:t>
            </a:r>
            <a:r>
              <a:rPr lang="en-US" dirty="0" err="1"/>
              <a:t>phỏng</a:t>
            </a:r>
            <a:r>
              <a:rPr lang="en-US" dirty="0"/>
              <a:t>, </a:t>
            </a:r>
            <a:r>
              <a:rPr lang="en-US" dirty="0" err="1"/>
              <a:t>mô</a:t>
            </a:r>
            <a:r>
              <a:rPr lang="en-US" dirty="0"/>
              <a:t> </a:t>
            </a:r>
            <a:r>
              <a:rPr lang="en-US" dirty="0" err="1"/>
              <a:t>hình</a:t>
            </a:r>
            <a:r>
              <a:rPr lang="en-US" dirty="0"/>
              <a:t> </a:t>
            </a:r>
            <a:r>
              <a:rPr lang="en-US" dirty="0" err="1"/>
              <a:t>thực</a:t>
            </a:r>
            <a:r>
              <a:rPr lang="en-US" dirty="0"/>
              <a:t> </a:t>
            </a:r>
            <a:r>
              <a:rPr lang="en-US" dirty="0" err="1"/>
              <a:t>tế</a:t>
            </a:r>
            <a:endParaRPr lang="en-US" dirty="0"/>
          </a:p>
        </p:txBody>
      </p:sp>
      <p:pic>
        <p:nvPicPr>
          <p:cNvPr id="7" name="Hình ảnh 2">
            <a:extLst>
              <a:ext uri="{FF2B5EF4-FFF2-40B4-BE49-F238E27FC236}">
                <a16:creationId xmlns:a16="http://schemas.microsoft.com/office/drawing/2014/main" id="{AEA864DF-1676-DFCE-8E21-5EE171212DF3}"/>
              </a:ext>
            </a:extLst>
          </p:cNvPr>
          <p:cNvPicPr>
            <a:picLocks noChangeAspect="1"/>
          </p:cNvPicPr>
          <p:nvPr/>
        </p:nvPicPr>
        <p:blipFill>
          <a:blip r:embed="rId2"/>
          <a:stretch>
            <a:fillRect/>
          </a:stretch>
        </p:blipFill>
        <p:spPr>
          <a:xfrm>
            <a:off x="5993091" y="2758336"/>
            <a:ext cx="6215979" cy="4099664"/>
          </a:xfrm>
          <a:prstGeom prst="rect">
            <a:avLst/>
          </a:prstGeom>
        </p:spPr>
      </p:pic>
      <p:sp>
        <p:nvSpPr>
          <p:cNvPr id="11" name="Slide Number Placeholder 3">
            <a:extLst>
              <a:ext uri="{FF2B5EF4-FFF2-40B4-BE49-F238E27FC236}">
                <a16:creationId xmlns:a16="http://schemas.microsoft.com/office/drawing/2014/main" id="{CB24EDF4-D84B-8FB2-55EB-DF375343FEFB}"/>
              </a:ext>
            </a:extLst>
          </p:cNvPr>
          <p:cNvSpPr txBox="1">
            <a:spLocks/>
          </p:cNvSpPr>
          <p:nvPr/>
        </p:nvSpPr>
        <p:spPr>
          <a:xfrm>
            <a:off x="11599817" y="6400800"/>
            <a:ext cx="529046" cy="457200"/>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25</a:t>
            </a:fld>
            <a:endParaRPr lang="en-US" sz="1300" b="1" dirty="0">
              <a:solidFill>
                <a:schemeClr val="accent1">
                  <a:lumMod val="75000"/>
                </a:schemeClr>
              </a:solidFill>
              <a:effectLst>
                <a:outerShdw blurRad="38100" dist="38100" dir="2700000" algn="tl">
                  <a:srgbClr val="000000">
                    <a:alpha val="43137"/>
                  </a:srgbClr>
                </a:outerShdw>
              </a:effectLst>
            </a:endParaRPr>
          </a:p>
        </p:txBody>
      </p:sp>
      <p:pic>
        <p:nvPicPr>
          <p:cNvPr id="8" name="Hình ảnh 7">
            <a:extLst>
              <a:ext uri="{FF2B5EF4-FFF2-40B4-BE49-F238E27FC236}">
                <a16:creationId xmlns:a16="http://schemas.microsoft.com/office/drawing/2014/main" id="{23700C78-71AC-25A2-6E1C-757BC59BAEF6}"/>
              </a:ext>
            </a:extLst>
          </p:cNvPr>
          <p:cNvPicPr>
            <a:picLocks noChangeAspect="1"/>
          </p:cNvPicPr>
          <p:nvPr/>
        </p:nvPicPr>
        <p:blipFill>
          <a:blip r:embed="rId3"/>
          <a:stretch>
            <a:fillRect/>
          </a:stretch>
        </p:blipFill>
        <p:spPr>
          <a:xfrm>
            <a:off x="0" y="2758336"/>
            <a:ext cx="5993091" cy="4099664"/>
          </a:xfrm>
          <a:prstGeom prst="rect">
            <a:avLst/>
          </a:prstGeom>
        </p:spPr>
      </p:pic>
    </p:spTree>
    <p:extLst>
      <p:ext uri="{BB962C8B-B14F-4D97-AF65-F5344CB8AC3E}">
        <p14:creationId xmlns:p14="http://schemas.microsoft.com/office/powerpoint/2010/main" val="2876575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BF7DF6-4952-31D1-BE49-E032E2863BBE}"/>
              </a:ext>
            </a:extLst>
          </p:cNvPr>
          <p:cNvSpPr>
            <a:spLocks noGrp="1"/>
          </p:cNvSpPr>
          <p:nvPr>
            <p:ph type="title"/>
          </p:nvPr>
        </p:nvSpPr>
        <p:spPr>
          <a:xfrm>
            <a:off x="1239647" y="348596"/>
            <a:ext cx="9712706" cy="800935"/>
          </a:xfrm>
          <a:solidFill>
            <a:srgbClr val="DDDDDD"/>
          </a:solidFill>
          <a:ln>
            <a:noFill/>
          </a:ln>
          <a:effectLst>
            <a:glow rad="101600">
              <a:schemeClr val="accent4">
                <a:satMod val="175000"/>
                <a:alpha val="40000"/>
              </a:schemeClr>
            </a:glow>
          </a:effectLst>
        </p:spPr>
        <p:txBody>
          <a:bodyPr>
            <a:normAutofit/>
          </a:bodyPr>
          <a:lstStyle/>
          <a:p>
            <a:pPr algn="ct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KẾT QUẢ: MÔ PHỎNG,ĐÁNH GIÁ</a:t>
            </a:r>
          </a:p>
        </p:txBody>
      </p:sp>
      <p:sp>
        <p:nvSpPr>
          <p:cNvPr id="5" name="TextBox 4">
            <a:extLst>
              <a:ext uri="{FF2B5EF4-FFF2-40B4-BE49-F238E27FC236}">
                <a16:creationId xmlns:a16="http://schemas.microsoft.com/office/drawing/2014/main" id="{A3252B59-57D1-8EA9-C6CD-E16CC49174D9}"/>
              </a:ext>
            </a:extLst>
          </p:cNvPr>
          <p:cNvSpPr txBox="1"/>
          <p:nvPr/>
        </p:nvSpPr>
        <p:spPr>
          <a:xfrm>
            <a:off x="276654" y="1632504"/>
            <a:ext cx="3889981"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err="1">
                <a:solidFill>
                  <a:srgbClr val="002060"/>
                </a:solidFill>
              </a:rPr>
              <a:t>Đánh</a:t>
            </a:r>
            <a:r>
              <a:rPr lang="en-US" sz="2800" dirty="0">
                <a:solidFill>
                  <a:srgbClr val="002060"/>
                </a:solidFill>
              </a:rPr>
              <a:t> </a:t>
            </a:r>
            <a:r>
              <a:rPr lang="en-US" sz="2800" dirty="0" err="1">
                <a:solidFill>
                  <a:srgbClr val="002060"/>
                </a:solidFill>
              </a:rPr>
              <a:t>giá</a:t>
            </a:r>
            <a:r>
              <a:rPr lang="en-US" sz="2800" dirty="0">
                <a:solidFill>
                  <a:srgbClr val="002060"/>
                </a:solidFill>
              </a:rPr>
              <a:t> </a:t>
            </a:r>
          </a:p>
        </p:txBody>
      </p:sp>
      <p:sp>
        <p:nvSpPr>
          <p:cNvPr id="6" name="TextBox 5">
            <a:extLst>
              <a:ext uri="{FF2B5EF4-FFF2-40B4-BE49-F238E27FC236}">
                <a16:creationId xmlns:a16="http://schemas.microsoft.com/office/drawing/2014/main" id="{095CE03B-02ED-2810-2AB2-EC86F84BB6F7}"/>
              </a:ext>
            </a:extLst>
          </p:cNvPr>
          <p:cNvSpPr txBox="1"/>
          <p:nvPr/>
        </p:nvSpPr>
        <p:spPr>
          <a:xfrm>
            <a:off x="276654" y="2294281"/>
            <a:ext cx="3579831" cy="369332"/>
          </a:xfrm>
          <a:prstGeom prst="rect">
            <a:avLst/>
          </a:prstGeom>
          <a:noFill/>
        </p:spPr>
        <p:txBody>
          <a:bodyPr wrap="square" rtlCol="0">
            <a:spAutoFit/>
          </a:bodyPr>
          <a:lstStyle/>
          <a:p>
            <a:pPr marL="285750" indent="-285750">
              <a:buFont typeface="Wingdings" panose="05000000000000000000" pitchFamily="2" charset="2"/>
              <a:buChar char="v"/>
            </a:pPr>
            <a:r>
              <a:rPr lang="en-US" dirty="0" err="1"/>
              <a:t>Mô</a:t>
            </a:r>
            <a:r>
              <a:rPr lang="en-US" dirty="0"/>
              <a:t> </a:t>
            </a:r>
            <a:r>
              <a:rPr lang="en-US" dirty="0" err="1"/>
              <a:t>phỏng</a:t>
            </a:r>
            <a:r>
              <a:rPr lang="en-US" dirty="0"/>
              <a:t>, </a:t>
            </a:r>
            <a:r>
              <a:rPr lang="en-US" dirty="0" err="1"/>
              <a:t>mô</a:t>
            </a:r>
            <a:r>
              <a:rPr lang="en-US" dirty="0"/>
              <a:t> </a:t>
            </a:r>
            <a:r>
              <a:rPr lang="en-US" dirty="0" err="1"/>
              <a:t>hình</a:t>
            </a:r>
            <a:r>
              <a:rPr lang="en-US" dirty="0"/>
              <a:t> </a:t>
            </a:r>
            <a:r>
              <a:rPr lang="en-US" dirty="0" err="1"/>
              <a:t>thực</a:t>
            </a:r>
            <a:r>
              <a:rPr lang="en-US" dirty="0"/>
              <a:t> </a:t>
            </a:r>
            <a:r>
              <a:rPr lang="en-US" dirty="0" err="1"/>
              <a:t>tế</a:t>
            </a:r>
            <a:endParaRPr lang="en-US" dirty="0"/>
          </a:p>
        </p:txBody>
      </p:sp>
      <p:pic>
        <p:nvPicPr>
          <p:cNvPr id="9" name="Hình ảnh 9">
            <a:extLst>
              <a:ext uri="{FF2B5EF4-FFF2-40B4-BE49-F238E27FC236}">
                <a16:creationId xmlns:a16="http://schemas.microsoft.com/office/drawing/2014/main" id="{0EAD30DA-F2FA-FF1C-E41B-72ADE53180F7}"/>
              </a:ext>
            </a:extLst>
          </p:cNvPr>
          <p:cNvPicPr>
            <a:picLocks noChangeAspect="1"/>
          </p:cNvPicPr>
          <p:nvPr/>
        </p:nvPicPr>
        <p:blipFill>
          <a:blip r:embed="rId2"/>
          <a:stretch>
            <a:fillRect/>
          </a:stretch>
        </p:blipFill>
        <p:spPr>
          <a:xfrm>
            <a:off x="-1" y="2740425"/>
            <a:ext cx="5259977" cy="4117576"/>
          </a:xfrm>
          <a:prstGeom prst="rect">
            <a:avLst/>
          </a:prstGeom>
        </p:spPr>
      </p:pic>
      <p:pic>
        <p:nvPicPr>
          <p:cNvPr id="1026" name="Picture 2">
            <a:extLst>
              <a:ext uri="{FF2B5EF4-FFF2-40B4-BE49-F238E27FC236}">
                <a16:creationId xmlns:a16="http://schemas.microsoft.com/office/drawing/2014/main" id="{1C294666-6996-229F-9A39-99FE8C973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975" y="2740425"/>
            <a:ext cx="6928849" cy="411757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E28C7C30-EDF7-7549-7EAD-6AF857FADB92}"/>
              </a:ext>
            </a:extLst>
          </p:cNvPr>
          <p:cNvSpPr>
            <a:spLocks noGrp="1"/>
          </p:cNvSpPr>
          <p:nvPr>
            <p:ph type="ftr" sz="quarter" idx="11"/>
          </p:nvPr>
        </p:nvSpPr>
        <p:spPr/>
        <p:txBody>
          <a:bodyPr/>
          <a:lstStyle/>
          <a:p>
            <a:r>
              <a:rPr lang="en-US"/>
              <a:t>Sample Footer Text</a:t>
            </a:r>
            <a:endParaRPr lang="en-US" dirty="0"/>
          </a:p>
        </p:txBody>
      </p:sp>
      <p:sp>
        <p:nvSpPr>
          <p:cNvPr id="12" name="Slide Number Placeholder 3">
            <a:extLst>
              <a:ext uri="{FF2B5EF4-FFF2-40B4-BE49-F238E27FC236}">
                <a16:creationId xmlns:a16="http://schemas.microsoft.com/office/drawing/2014/main" id="{0EB94112-A63C-1626-A156-8D6F01B50130}"/>
              </a:ext>
            </a:extLst>
          </p:cNvPr>
          <p:cNvSpPr txBox="1">
            <a:spLocks/>
          </p:cNvSpPr>
          <p:nvPr/>
        </p:nvSpPr>
        <p:spPr>
          <a:xfrm>
            <a:off x="11599817" y="6400800"/>
            <a:ext cx="529046" cy="457200"/>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26</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30481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BF7DF6-4952-31D1-BE49-E032E2863BBE}"/>
              </a:ext>
            </a:extLst>
          </p:cNvPr>
          <p:cNvSpPr>
            <a:spLocks noGrp="1"/>
          </p:cNvSpPr>
          <p:nvPr>
            <p:ph type="title"/>
          </p:nvPr>
        </p:nvSpPr>
        <p:spPr>
          <a:xfrm>
            <a:off x="4125023" y="670092"/>
            <a:ext cx="3941953" cy="800935"/>
          </a:xfrm>
          <a:solidFill>
            <a:srgbClr val="DDDDDD"/>
          </a:solidFill>
          <a:ln>
            <a:noFill/>
          </a:ln>
          <a:effectLst>
            <a:glow rad="101600">
              <a:schemeClr val="accent4">
                <a:satMod val="175000"/>
                <a:alpha val="40000"/>
              </a:schemeClr>
            </a:glow>
          </a:effectLst>
        </p:spPr>
        <p:txBody>
          <a:bodyPr>
            <a:normAutofit/>
          </a:bodyPr>
          <a:lstStyle/>
          <a:p>
            <a:pPr algn="ct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KẾT LUẬN</a:t>
            </a:r>
          </a:p>
        </p:txBody>
      </p:sp>
      <p:sp>
        <p:nvSpPr>
          <p:cNvPr id="7" name="TextBox 6">
            <a:extLst>
              <a:ext uri="{FF2B5EF4-FFF2-40B4-BE49-F238E27FC236}">
                <a16:creationId xmlns:a16="http://schemas.microsoft.com/office/drawing/2014/main" id="{F1E29946-36BF-5D56-6595-57D1BDE5D0A1}"/>
              </a:ext>
            </a:extLst>
          </p:cNvPr>
          <p:cNvSpPr txBox="1"/>
          <p:nvPr/>
        </p:nvSpPr>
        <p:spPr>
          <a:xfrm>
            <a:off x="318225" y="2018693"/>
            <a:ext cx="3172227"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err="1">
                <a:solidFill>
                  <a:srgbClr val="002060"/>
                </a:solidFill>
              </a:rPr>
              <a:t>Kết</a:t>
            </a:r>
            <a:r>
              <a:rPr lang="en-US" sz="2800" dirty="0">
                <a:solidFill>
                  <a:srgbClr val="002060"/>
                </a:solidFill>
              </a:rPr>
              <a:t> </a:t>
            </a:r>
            <a:r>
              <a:rPr lang="en-US" sz="2800" dirty="0" err="1">
                <a:solidFill>
                  <a:srgbClr val="002060"/>
                </a:solidFill>
              </a:rPr>
              <a:t>quả</a:t>
            </a:r>
            <a:r>
              <a:rPr lang="en-US" sz="2800" dirty="0">
                <a:solidFill>
                  <a:srgbClr val="002060"/>
                </a:solidFill>
              </a:rPr>
              <a:t> </a:t>
            </a:r>
            <a:r>
              <a:rPr lang="en-US" sz="2800" dirty="0" err="1">
                <a:solidFill>
                  <a:srgbClr val="002060"/>
                </a:solidFill>
              </a:rPr>
              <a:t>đạt</a:t>
            </a:r>
            <a:r>
              <a:rPr lang="en-US" sz="2800" dirty="0">
                <a:solidFill>
                  <a:srgbClr val="002060"/>
                </a:solidFill>
              </a:rPr>
              <a:t> </a:t>
            </a:r>
            <a:r>
              <a:rPr lang="en-US" sz="2800" dirty="0" err="1">
                <a:solidFill>
                  <a:srgbClr val="002060"/>
                </a:solidFill>
              </a:rPr>
              <a:t>được</a:t>
            </a:r>
            <a:r>
              <a:rPr lang="en-US" sz="2800" dirty="0">
                <a:solidFill>
                  <a:srgbClr val="002060"/>
                </a:solidFill>
              </a:rPr>
              <a:t> </a:t>
            </a:r>
          </a:p>
        </p:txBody>
      </p:sp>
      <p:sp>
        <p:nvSpPr>
          <p:cNvPr id="8" name="TextBox 7">
            <a:extLst>
              <a:ext uri="{FF2B5EF4-FFF2-40B4-BE49-F238E27FC236}">
                <a16:creationId xmlns:a16="http://schemas.microsoft.com/office/drawing/2014/main" id="{5067CB03-A26E-983F-1F95-D00BC62DAA6E}"/>
              </a:ext>
            </a:extLst>
          </p:cNvPr>
          <p:cNvSpPr txBox="1"/>
          <p:nvPr/>
        </p:nvSpPr>
        <p:spPr>
          <a:xfrm>
            <a:off x="6558115" y="2018693"/>
            <a:ext cx="3795253"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err="1">
                <a:solidFill>
                  <a:srgbClr val="002060"/>
                </a:solidFill>
              </a:rPr>
              <a:t>Khó</a:t>
            </a:r>
            <a:r>
              <a:rPr lang="en-US" sz="2800" dirty="0">
                <a:solidFill>
                  <a:srgbClr val="002060"/>
                </a:solidFill>
              </a:rPr>
              <a:t> </a:t>
            </a:r>
            <a:r>
              <a:rPr lang="en-US" sz="2800" dirty="0" err="1">
                <a:solidFill>
                  <a:srgbClr val="002060"/>
                </a:solidFill>
              </a:rPr>
              <a:t>khăn</a:t>
            </a:r>
            <a:r>
              <a:rPr lang="en-US" sz="2800" dirty="0">
                <a:solidFill>
                  <a:srgbClr val="002060"/>
                </a:solidFill>
              </a:rPr>
              <a:t>, </a:t>
            </a:r>
            <a:r>
              <a:rPr lang="en-US" sz="2800" dirty="0" err="1">
                <a:solidFill>
                  <a:srgbClr val="002060"/>
                </a:solidFill>
              </a:rPr>
              <a:t>hạn</a:t>
            </a:r>
            <a:r>
              <a:rPr lang="en-US" sz="2800" dirty="0">
                <a:solidFill>
                  <a:srgbClr val="002060"/>
                </a:solidFill>
              </a:rPr>
              <a:t> </a:t>
            </a:r>
            <a:r>
              <a:rPr lang="en-US" sz="2800" dirty="0" err="1">
                <a:solidFill>
                  <a:srgbClr val="002060"/>
                </a:solidFill>
              </a:rPr>
              <a:t>chế</a:t>
            </a:r>
            <a:r>
              <a:rPr lang="en-US" sz="2800" dirty="0">
                <a:solidFill>
                  <a:srgbClr val="002060"/>
                </a:solidFill>
              </a:rPr>
              <a:t> </a:t>
            </a:r>
          </a:p>
        </p:txBody>
      </p:sp>
      <p:sp>
        <p:nvSpPr>
          <p:cNvPr id="3" name="TextBox 2">
            <a:extLst>
              <a:ext uri="{FF2B5EF4-FFF2-40B4-BE49-F238E27FC236}">
                <a16:creationId xmlns:a16="http://schemas.microsoft.com/office/drawing/2014/main" id="{466622CD-01D5-2405-BBA9-27E160C3167A}"/>
              </a:ext>
            </a:extLst>
          </p:cNvPr>
          <p:cNvSpPr txBox="1"/>
          <p:nvPr/>
        </p:nvSpPr>
        <p:spPr>
          <a:xfrm>
            <a:off x="433402" y="2541913"/>
            <a:ext cx="5515115" cy="4524315"/>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2000" dirty="0" err="1"/>
              <a:t>Hoàn</a:t>
            </a:r>
            <a:r>
              <a:rPr lang="en-US" sz="2000" dirty="0"/>
              <a:t> </a:t>
            </a:r>
            <a:r>
              <a:rPr lang="en-US" sz="2000" dirty="0" err="1"/>
              <a:t>thành</a:t>
            </a:r>
            <a:r>
              <a:rPr lang="en-US" sz="2000" dirty="0"/>
              <a:t> </a:t>
            </a:r>
            <a:r>
              <a:rPr lang="en-US" sz="2000" dirty="0" err="1"/>
              <a:t>mục</a:t>
            </a:r>
            <a:r>
              <a:rPr lang="en-US" sz="2000" dirty="0"/>
              <a:t> </a:t>
            </a:r>
            <a:r>
              <a:rPr lang="en-US" sz="2000" dirty="0" err="1"/>
              <a:t>tiêu</a:t>
            </a:r>
            <a:r>
              <a:rPr lang="en-US" sz="2000" dirty="0"/>
              <a:t> </a:t>
            </a:r>
            <a:r>
              <a:rPr lang="en-US" sz="2000" dirty="0" err="1"/>
              <a:t>đặt</a:t>
            </a:r>
            <a:r>
              <a:rPr lang="en-US" sz="2000" dirty="0"/>
              <a:t> </a:t>
            </a:r>
            <a:r>
              <a:rPr lang="en-US" sz="2000" dirty="0" err="1"/>
              <a:t>ra</a:t>
            </a:r>
            <a:endParaRPr lang="en-US" sz="2000" dirty="0"/>
          </a:p>
          <a:p>
            <a:pPr marL="285750" indent="-285750">
              <a:lnSpc>
                <a:spcPct val="150000"/>
              </a:lnSpc>
              <a:buFont typeface="Wingdings" panose="05000000000000000000" pitchFamily="2" charset="2"/>
              <a:buChar char="§"/>
            </a:pPr>
            <a:r>
              <a:rPr lang="en-US" sz="2000" dirty="0" err="1"/>
              <a:t>Đã</a:t>
            </a:r>
            <a:r>
              <a:rPr lang="en-US" sz="2000" dirty="0"/>
              <a:t> </a:t>
            </a:r>
            <a:r>
              <a:rPr lang="en-US" sz="2000" dirty="0" err="1"/>
              <a:t>tham</a:t>
            </a:r>
            <a:r>
              <a:rPr lang="en-US" sz="2000" dirty="0"/>
              <a:t> </a:t>
            </a:r>
            <a:r>
              <a:rPr lang="en-US" sz="2000" dirty="0" err="1"/>
              <a:t>quan</a:t>
            </a:r>
            <a:r>
              <a:rPr lang="en-US" sz="2000" dirty="0"/>
              <a:t> </a:t>
            </a:r>
            <a:r>
              <a:rPr lang="en-US" sz="2000" dirty="0" err="1"/>
              <a:t>khảo</a:t>
            </a:r>
            <a:r>
              <a:rPr lang="en-US" sz="2000" dirty="0"/>
              <a:t> </a:t>
            </a:r>
            <a:r>
              <a:rPr lang="en-US" sz="2000" dirty="0" err="1"/>
              <a:t>sát</a:t>
            </a:r>
            <a:r>
              <a:rPr lang="en-US" sz="2000" dirty="0"/>
              <a:t> </a:t>
            </a:r>
            <a:r>
              <a:rPr lang="en-US" sz="2000" dirty="0" err="1"/>
              <a:t>thực</a:t>
            </a:r>
            <a:r>
              <a:rPr lang="en-US" sz="2000" dirty="0"/>
              <a:t> </a:t>
            </a:r>
            <a:r>
              <a:rPr lang="en-US" sz="2000" dirty="0" err="1"/>
              <a:t>tế</a:t>
            </a:r>
            <a:endParaRPr lang="en-US" sz="2000" dirty="0"/>
          </a:p>
          <a:p>
            <a:pPr marL="285750" indent="-285750">
              <a:lnSpc>
                <a:spcPct val="150000"/>
              </a:lnSpc>
              <a:buFont typeface="Wingdings" panose="05000000000000000000" pitchFamily="2" charset="2"/>
              <a:buChar char="§"/>
            </a:pPr>
            <a:r>
              <a:rPr lang="en-US" sz="2000" dirty="0" err="1"/>
              <a:t>Nghiên</a:t>
            </a:r>
            <a:r>
              <a:rPr lang="en-US" sz="2000" dirty="0"/>
              <a:t> </a:t>
            </a:r>
            <a:r>
              <a:rPr lang="en-US" sz="2000" dirty="0" err="1"/>
              <a:t>cứu</a:t>
            </a:r>
            <a:r>
              <a:rPr lang="en-US" sz="2000" dirty="0"/>
              <a:t>, </a:t>
            </a:r>
            <a:r>
              <a:rPr lang="en-US" sz="2000" dirty="0" err="1"/>
              <a:t>đưa</a:t>
            </a:r>
            <a:r>
              <a:rPr lang="en-US" sz="2000" dirty="0"/>
              <a:t> </a:t>
            </a:r>
            <a:r>
              <a:rPr lang="en-US" sz="2000" dirty="0" err="1"/>
              <a:t>ra</a:t>
            </a:r>
            <a:r>
              <a:rPr lang="en-US" sz="2000" dirty="0"/>
              <a:t> </a:t>
            </a:r>
            <a:r>
              <a:rPr lang="en-US" sz="2000" dirty="0" err="1"/>
              <a:t>đề</a:t>
            </a:r>
            <a:r>
              <a:rPr lang="en-US" sz="2000" dirty="0"/>
              <a:t> </a:t>
            </a:r>
            <a:r>
              <a:rPr lang="en-US" sz="2000" dirty="0" err="1"/>
              <a:t>xuất</a:t>
            </a:r>
            <a:r>
              <a:rPr lang="en-US" sz="2000" dirty="0"/>
              <a:t> </a:t>
            </a:r>
            <a:r>
              <a:rPr lang="en-US" sz="2000" dirty="0" err="1"/>
              <a:t>nâng</a:t>
            </a:r>
            <a:r>
              <a:rPr lang="en-US" sz="2000" dirty="0"/>
              <a:t> </a:t>
            </a:r>
            <a:r>
              <a:rPr lang="en-US" sz="2000" dirty="0" err="1"/>
              <a:t>cấp</a:t>
            </a:r>
            <a:r>
              <a:rPr lang="en-US" sz="2000" dirty="0"/>
              <a:t> </a:t>
            </a:r>
            <a:r>
              <a:rPr lang="en-US" sz="2000" dirty="0" err="1"/>
              <a:t>hệ</a:t>
            </a:r>
            <a:r>
              <a:rPr lang="en-US" sz="2000" dirty="0"/>
              <a:t> </a:t>
            </a:r>
            <a:r>
              <a:rPr lang="en-US" sz="2000" dirty="0" err="1"/>
              <a:t>thống</a:t>
            </a:r>
            <a:r>
              <a:rPr lang="en-US" sz="2000" dirty="0"/>
              <a:t> DCS, </a:t>
            </a:r>
            <a:r>
              <a:rPr lang="en-US" sz="2000" dirty="0" err="1"/>
              <a:t>truyền</a:t>
            </a:r>
            <a:r>
              <a:rPr lang="en-US" sz="2000" dirty="0"/>
              <a:t> </a:t>
            </a:r>
            <a:r>
              <a:rPr lang="en-US" sz="2000" dirty="0" err="1"/>
              <a:t>dẫn</a:t>
            </a:r>
            <a:endParaRPr lang="en-US" sz="2000" dirty="0"/>
          </a:p>
          <a:p>
            <a:pPr marL="285750" indent="-285750">
              <a:lnSpc>
                <a:spcPct val="150000"/>
              </a:lnSpc>
              <a:buFont typeface="Wingdings" panose="05000000000000000000" pitchFamily="2" charset="2"/>
              <a:buChar char="§"/>
            </a:pPr>
            <a:r>
              <a:rPr lang="en-US" sz="2000" dirty="0" err="1"/>
              <a:t>Có</a:t>
            </a:r>
            <a:r>
              <a:rPr lang="en-US" sz="2000" dirty="0"/>
              <a:t> </a:t>
            </a:r>
            <a:r>
              <a:rPr lang="en-US" sz="2000" dirty="0" err="1"/>
              <a:t>thêm</a:t>
            </a:r>
            <a:r>
              <a:rPr lang="en-US" sz="2000" dirty="0"/>
              <a:t> </a:t>
            </a:r>
            <a:r>
              <a:rPr lang="en-US" sz="2000" dirty="0" err="1"/>
              <a:t>kiến</a:t>
            </a:r>
            <a:r>
              <a:rPr lang="en-US" sz="2000" dirty="0"/>
              <a:t> </a:t>
            </a:r>
            <a:r>
              <a:rPr lang="en-US" sz="2000" dirty="0" err="1"/>
              <a:t>thức</a:t>
            </a:r>
            <a:r>
              <a:rPr lang="en-US" sz="2000" dirty="0"/>
              <a:t> </a:t>
            </a:r>
            <a:r>
              <a:rPr lang="en-US" sz="2000" dirty="0" err="1"/>
              <a:t>về</a:t>
            </a:r>
            <a:r>
              <a:rPr lang="en-US" sz="2000" dirty="0"/>
              <a:t> </a:t>
            </a:r>
            <a:r>
              <a:rPr lang="en-US" sz="2000" dirty="0" err="1"/>
              <a:t>hệ</a:t>
            </a:r>
            <a:r>
              <a:rPr lang="en-US" sz="2000" dirty="0"/>
              <a:t> </a:t>
            </a:r>
            <a:r>
              <a:rPr lang="en-US" sz="2000" dirty="0" err="1"/>
              <a:t>thống</a:t>
            </a:r>
            <a:r>
              <a:rPr lang="en-US" sz="2000" dirty="0"/>
              <a:t> </a:t>
            </a:r>
            <a:r>
              <a:rPr lang="en-US" sz="2000" dirty="0" err="1"/>
              <a:t>vận</a:t>
            </a:r>
            <a:r>
              <a:rPr lang="en-US" sz="2000" dirty="0"/>
              <a:t> </a:t>
            </a:r>
            <a:r>
              <a:rPr lang="en-US" sz="2000" dirty="0" err="1"/>
              <a:t>hành</a:t>
            </a:r>
            <a:r>
              <a:rPr lang="en-US" sz="2000" dirty="0"/>
              <a:t> </a:t>
            </a:r>
            <a:r>
              <a:rPr lang="en-US" sz="2000" dirty="0" err="1"/>
              <a:t>các</a:t>
            </a:r>
            <a:r>
              <a:rPr lang="en-US" sz="2000" dirty="0"/>
              <a:t> </a:t>
            </a:r>
            <a:r>
              <a:rPr lang="en-US" sz="2000" dirty="0" err="1"/>
              <a:t>nhà</a:t>
            </a:r>
            <a:r>
              <a:rPr lang="en-US" sz="2000" dirty="0"/>
              <a:t> </a:t>
            </a:r>
            <a:r>
              <a:rPr lang="en-US" sz="2000" dirty="0" err="1"/>
              <a:t>máy</a:t>
            </a:r>
            <a:r>
              <a:rPr lang="en-US" sz="2000" dirty="0"/>
              <a:t> </a:t>
            </a:r>
            <a:r>
              <a:rPr lang="en-US" sz="2000" dirty="0" err="1"/>
              <a:t>thủy</a:t>
            </a:r>
            <a:r>
              <a:rPr lang="en-US" sz="2000" dirty="0"/>
              <a:t> </a:t>
            </a:r>
            <a:r>
              <a:rPr lang="en-US" sz="2000" dirty="0" err="1"/>
              <a:t>điện</a:t>
            </a:r>
            <a:endParaRPr lang="en-US" sz="2000" dirty="0"/>
          </a:p>
          <a:p>
            <a:pPr marL="285750" indent="-285750">
              <a:lnSpc>
                <a:spcPct val="150000"/>
              </a:lnSpc>
              <a:buFont typeface="Wingdings" panose="05000000000000000000" pitchFamily="2" charset="2"/>
              <a:buChar char="§"/>
            </a:pPr>
            <a:r>
              <a:rPr lang="en-US" sz="2000" dirty="0" err="1"/>
              <a:t>Nắm</a:t>
            </a:r>
            <a:r>
              <a:rPr lang="en-US" sz="2000" dirty="0"/>
              <a:t> </a:t>
            </a:r>
            <a:r>
              <a:rPr lang="en-US" sz="2000" dirty="0" err="1"/>
              <a:t>bắt</a:t>
            </a:r>
            <a:r>
              <a:rPr lang="en-US" sz="2000" dirty="0"/>
              <a:t> </a:t>
            </a:r>
            <a:r>
              <a:rPr lang="en-US" sz="2000" dirty="0" err="1"/>
              <a:t>các</a:t>
            </a:r>
            <a:r>
              <a:rPr lang="en-US" sz="2000" dirty="0"/>
              <a:t> </a:t>
            </a:r>
            <a:r>
              <a:rPr lang="en-US" sz="2000" dirty="0" err="1"/>
              <a:t>kiến</a:t>
            </a:r>
            <a:r>
              <a:rPr lang="en-US" sz="2000" dirty="0"/>
              <a:t> </a:t>
            </a:r>
            <a:r>
              <a:rPr lang="en-US" sz="2000" dirty="0" err="1"/>
              <a:t>thức</a:t>
            </a:r>
            <a:r>
              <a:rPr lang="en-US" sz="2000" dirty="0"/>
              <a:t> </a:t>
            </a:r>
            <a:r>
              <a:rPr lang="en-US" sz="2000" dirty="0" err="1"/>
              <a:t>mới</a:t>
            </a:r>
            <a:r>
              <a:rPr lang="en-US" sz="2000" dirty="0"/>
              <a:t> </a:t>
            </a:r>
            <a:r>
              <a:rPr lang="en-US" sz="2000" dirty="0" err="1"/>
              <a:t>về</a:t>
            </a:r>
            <a:r>
              <a:rPr lang="en-US" sz="2000" dirty="0"/>
              <a:t> </a:t>
            </a:r>
            <a:r>
              <a:rPr lang="en-US" sz="2000" dirty="0" err="1"/>
              <a:t>truyền</a:t>
            </a:r>
            <a:r>
              <a:rPr lang="en-US" sz="2000" dirty="0"/>
              <a:t> </a:t>
            </a:r>
            <a:r>
              <a:rPr lang="en-US" sz="2000" dirty="0" err="1"/>
              <a:t>thông</a:t>
            </a:r>
            <a:r>
              <a:rPr lang="en-US" sz="2000" dirty="0"/>
              <a:t>, SCADA</a:t>
            </a:r>
          </a:p>
          <a:p>
            <a:pPr marL="285750" indent="-285750">
              <a:lnSpc>
                <a:spcPct val="150000"/>
              </a:lnSpc>
              <a:buFont typeface="Wingdings" panose="05000000000000000000" pitchFamily="2" charset="2"/>
              <a:buChar char="§"/>
            </a:pPr>
            <a:r>
              <a:rPr lang="en-US" sz="2000" dirty="0" err="1"/>
              <a:t>Biết</a:t>
            </a:r>
            <a:r>
              <a:rPr lang="en-US" sz="2000" dirty="0"/>
              <a:t> </a:t>
            </a:r>
            <a:r>
              <a:rPr lang="en-US" sz="2000" dirty="0" err="1"/>
              <a:t>cách</a:t>
            </a:r>
            <a:r>
              <a:rPr lang="en-US" sz="2000" dirty="0"/>
              <a:t> </a:t>
            </a:r>
            <a:r>
              <a:rPr lang="en-US" sz="2000" dirty="0" err="1"/>
              <a:t>cấu</a:t>
            </a:r>
            <a:r>
              <a:rPr lang="en-US" sz="2000" dirty="0"/>
              <a:t> </a:t>
            </a:r>
            <a:r>
              <a:rPr lang="en-US" sz="2000" dirty="0" err="1"/>
              <a:t>hình</a:t>
            </a:r>
            <a:r>
              <a:rPr lang="en-US" sz="2000" dirty="0"/>
              <a:t> </a:t>
            </a:r>
            <a:r>
              <a:rPr lang="en-US" sz="2000" dirty="0" err="1"/>
              <a:t>thiết</a:t>
            </a:r>
            <a:r>
              <a:rPr lang="en-US" sz="2000" dirty="0"/>
              <a:t> </a:t>
            </a:r>
            <a:r>
              <a:rPr lang="en-US" sz="2000" dirty="0" err="1"/>
              <a:t>bị</a:t>
            </a:r>
            <a:r>
              <a:rPr lang="en-US" sz="2000" dirty="0"/>
              <a:t> </a:t>
            </a:r>
            <a:r>
              <a:rPr lang="en-US" sz="2000" dirty="0" err="1"/>
              <a:t>truyền</a:t>
            </a:r>
            <a:r>
              <a:rPr lang="en-US" sz="2000" dirty="0"/>
              <a:t> </a:t>
            </a:r>
            <a:r>
              <a:rPr lang="en-US" sz="2000" dirty="0" err="1"/>
              <a:t>thông</a:t>
            </a:r>
            <a:endParaRPr lang="en-US" sz="2000" dirty="0"/>
          </a:p>
          <a:p>
            <a:pPr marL="285750" indent="-285750">
              <a:buFont typeface="Wingdings" panose="05000000000000000000" pitchFamily="2" charset="2"/>
              <a:buChar char="§"/>
            </a:pPr>
            <a:endParaRPr lang="en-US" dirty="0"/>
          </a:p>
        </p:txBody>
      </p:sp>
      <p:sp>
        <p:nvSpPr>
          <p:cNvPr id="9" name="TextBox 8">
            <a:extLst>
              <a:ext uri="{FF2B5EF4-FFF2-40B4-BE49-F238E27FC236}">
                <a16:creationId xmlns:a16="http://schemas.microsoft.com/office/drawing/2014/main" id="{9BD710F3-1C48-C751-C8DB-080224445ADD}"/>
              </a:ext>
            </a:extLst>
          </p:cNvPr>
          <p:cNvSpPr txBox="1"/>
          <p:nvPr/>
        </p:nvSpPr>
        <p:spPr>
          <a:xfrm>
            <a:off x="6170525" y="2625487"/>
            <a:ext cx="5515115" cy="1200329"/>
          </a:xfrm>
          <a:prstGeom prst="rect">
            <a:avLst/>
          </a:prstGeom>
          <a:noFill/>
        </p:spPr>
        <p:txBody>
          <a:bodyPr wrap="square" rtlCol="0">
            <a:spAutoFit/>
          </a:bodyPr>
          <a:lstStyle/>
          <a:p>
            <a:pPr marL="285750" indent="-285750">
              <a:buFont typeface="Wingdings" panose="05000000000000000000" pitchFamily="2" charset="2"/>
              <a:buChar char="§"/>
            </a:pPr>
            <a:r>
              <a:rPr lang="en-US" dirty="0" err="1"/>
              <a:t>Dự</a:t>
            </a:r>
            <a:r>
              <a:rPr lang="en-US" dirty="0"/>
              <a:t> </a:t>
            </a:r>
            <a:r>
              <a:rPr lang="en-US" dirty="0" err="1"/>
              <a:t>án</a:t>
            </a:r>
            <a:r>
              <a:rPr lang="en-US" dirty="0"/>
              <a:t> </a:t>
            </a:r>
            <a:r>
              <a:rPr lang="en-US" dirty="0" err="1"/>
              <a:t>hoàn</a:t>
            </a:r>
            <a:r>
              <a:rPr lang="en-US" dirty="0"/>
              <a:t> </a:t>
            </a:r>
            <a:r>
              <a:rPr lang="en-US" dirty="0" err="1"/>
              <a:t>toàn</a:t>
            </a:r>
            <a:r>
              <a:rPr lang="en-US" dirty="0"/>
              <a:t> </a:t>
            </a:r>
            <a:r>
              <a:rPr lang="en-US" dirty="0" err="1"/>
              <a:t>mới</a:t>
            </a:r>
            <a:r>
              <a:rPr lang="en-US" dirty="0"/>
              <a:t> ở VN</a:t>
            </a:r>
          </a:p>
          <a:p>
            <a:pPr marL="285750" indent="-285750">
              <a:buFont typeface="Wingdings" panose="05000000000000000000" pitchFamily="2" charset="2"/>
              <a:buChar char="§"/>
            </a:pPr>
            <a:r>
              <a:rPr lang="en-US" dirty="0" err="1"/>
              <a:t>Thời</a:t>
            </a:r>
            <a:r>
              <a:rPr lang="en-US" dirty="0"/>
              <a:t> </a:t>
            </a:r>
            <a:r>
              <a:rPr lang="en-US" dirty="0" err="1"/>
              <a:t>gian</a:t>
            </a:r>
            <a:r>
              <a:rPr lang="en-US" dirty="0"/>
              <a:t> </a:t>
            </a:r>
            <a:r>
              <a:rPr lang="en-US" dirty="0" err="1"/>
              <a:t>tìm</a:t>
            </a:r>
            <a:r>
              <a:rPr lang="en-US" dirty="0"/>
              <a:t> </a:t>
            </a:r>
            <a:r>
              <a:rPr lang="en-US" dirty="0" err="1"/>
              <a:t>hiểu</a:t>
            </a:r>
            <a:r>
              <a:rPr lang="en-US" dirty="0"/>
              <a:t> </a:t>
            </a:r>
            <a:r>
              <a:rPr lang="en-US" dirty="0" err="1"/>
              <a:t>ngắn</a:t>
            </a:r>
            <a:endParaRPr lang="en-US" dirty="0"/>
          </a:p>
          <a:p>
            <a:pPr marL="285750" indent="-285750">
              <a:buFont typeface="Wingdings" panose="05000000000000000000" pitchFamily="2" charset="2"/>
              <a:buChar char="§"/>
            </a:pPr>
            <a:r>
              <a:rPr lang="en-US" dirty="0" err="1"/>
              <a:t>Kiến</a:t>
            </a:r>
            <a:r>
              <a:rPr lang="en-US" dirty="0"/>
              <a:t> </a:t>
            </a:r>
            <a:r>
              <a:rPr lang="en-US" dirty="0" err="1"/>
              <a:t>thức</a:t>
            </a:r>
            <a:r>
              <a:rPr lang="en-US" dirty="0"/>
              <a:t> </a:t>
            </a:r>
            <a:r>
              <a:rPr lang="en-US" dirty="0" err="1"/>
              <a:t>còn</a:t>
            </a:r>
            <a:r>
              <a:rPr lang="en-US" dirty="0"/>
              <a:t> </a:t>
            </a:r>
            <a:r>
              <a:rPr lang="en-US" dirty="0" err="1"/>
              <a:t>hạn</a:t>
            </a:r>
            <a:r>
              <a:rPr lang="en-US" dirty="0"/>
              <a:t> </a:t>
            </a:r>
            <a:r>
              <a:rPr lang="en-US" dirty="0" err="1"/>
              <a:t>chế</a:t>
            </a:r>
            <a:endParaRPr lang="en-US" dirty="0"/>
          </a:p>
          <a:p>
            <a:pPr marL="285750" indent="-285750">
              <a:buFont typeface="Wingdings" panose="05000000000000000000" pitchFamily="2" charset="2"/>
              <a:buChar char="§"/>
            </a:pPr>
            <a:endParaRPr lang="en-US" dirty="0"/>
          </a:p>
        </p:txBody>
      </p:sp>
      <p:sp>
        <p:nvSpPr>
          <p:cNvPr id="10" name="Slide Number Placeholder 3">
            <a:extLst>
              <a:ext uri="{FF2B5EF4-FFF2-40B4-BE49-F238E27FC236}">
                <a16:creationId xmlns:a16="http://schemas.microsoft.com/office/drawing/2014/main" id="{FA3AFD97-E43A-EA26-B929-814FE147568E}"/>
              </a:ext>
            </a:extLst>
          </p:cNvPr>
          <p:cNvSpPr txBox="1">
            <a:spLocks/>
          </p:cNvSpPr>
          <p:nvPr/>
        </p:nvSpPr>
        <p:spPr>
          <a:xfrm>
            <a:off x="11599817" y="6400800"/>
            <a:ext cx="529046" cy="457200"/>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27</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48921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BF7DF6-4952-31D1-BE49-E032E2863BBE}"/>
              </a:ext>
            </a:extLst>
          </p:cNvPr>
          <p:cNvSpPr>
            <a:spLocks noGrp="1"/>
          </p:cNvSpPr>
          <p:nvPr>
            <p:ph type="title"/>
          </p:nvPr>
        </p:nvSpPr>
        <p:spPr>
          <a:xfrm>
            <a:off x="4125023" y="670092"/>
            <a:ext cx="3941953" cy="800935"/>
          </a:xfrm>
          <a:solidFill>
            <a:srgbClr val="DDDDDD"/>
          </a:solidFill>
          <a:ln>
            <a:noFill/>
          </a:ln>
          <a:effectLst>
            <a:glow rad="101600">
              <a:schemeClr val="accent4">
                <a:satMod val="175000"/>
                <a:alpha val="40000"/>
              </a:schemeClr>
            </a:glow>
          </a:effectLst>
        </p:spPr>
        <p:txBody>
          <a:bodyPr>
            <a:normAutofit/>
          </a:bodyPr>
          <a:lstStyle/>
          <a:p>
            <a:pPr algn="ct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KẾT LUẬN</a:t>
            </a:r>
          </a:p>
        </p:txBody>
      </p:sp>
      <p:sp>
        <p:nvSpPr>
          <p:cNvPr id="7" name="TextBox 6">
            <a:extLst>
              <a:ext uri="{FF2B5EF4-FFF2-40B4-BE49-F238E27FC236}">
                <a16:creationId xmlns:a16="http://schemas.microsoft.com/office/drawing/2014/main" id="{F1E29946-36BF-5D56-6595-57D1BDE5D0A1}"/>
              </a:ext>
            </a:extLst>
          </p:cNvPr>
          <p:cNvSpPr txBox="1"/>
          <p:nvPr/>
        </p:nvSpPr>
        <p:spPr>
          <a:xfrm>
            <a:off x="308393" y="1940035"/>
            <a:ext cx="5001027" cy="954107"/>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err="1">
                <a:solidFill>
                  <a:srgbClr val="002060"/>
                </a:solidFill>
              </a:rPr>
              <a:t>Một</a:t>
            </a:r>
            <a:r>
              <a:rPr lang="en-US" sz="2800" dirty="0">
                <a:solidFill>
                  <a:srgbClr val="002060"/>
                </a:solidFill>
              </a:rPr>
              <a:t> </a:t>
            </a:r>
            <a:r>
              <a:rPr lang="en-US" sz="2800" dirty="0" err="1">
                <a:solidFill>
                  <a:srgbClr val="002060"/>
                </a:solidFill>
              </a:rPr>
              <a:t>số</a:t>
            </a:r>
            <a:r>
              <a:rPr lang="en-US" sz="2800" dirty="0">
                <a:solidFill>
                  <a:srgbClr val="002060"/>
                </a:solidFill>
              </a:rPr>
              <a:t> </a:t>
            </a:r>
            <a:r>
              <a:rPr lang="en-US" sz="2800" dirty="0" err="1">
                <a:solidFill>
                  <a:srgbClr val="002060"/>
                </a:solidFill>
              </a:rPr>
              <a:t>hình</a:t>
            </a:r>
            <a:r>
              <a:rPr lang="en-US" sz="2800" dirty="0">
                <a:solidFill>
                  <a:srgbClr val="002060"/>
                </a:solidFill>
              </a:rPr>
              <a:t> </a:t>
            </a:r>
            <a:r>
              <a:rPr lang="en-US" sz="2800" dirty="0" err="1">
                <a:solidFill>
                  <a:srgbClr val="002060"/>
                </a:solidFill>
              </a:rPr>
              <a:t>ảnh</a:t>
            </a:r>
            <a:r>
              <a:rPr lang="en-US" sz="2800" dirty="0">
                <a:solidFill>
                  <a:srgbClr val="002060"/>
                </a:solidFill>
              </a:rPr>
              <a:t>, </a:t>
            </a:r>
            <a:r>
              <a:rPr lang="en-US" sz="2800" dirty="0" err="1">
                <a:solidFill>
                  <a:srgbClr val="002060"/>
                </a:solidFill>
              </a:rPr>
              <a:t>tham</a:t>
            </a:r>
            <a:r>
              <a:rPr lang="en-US" sz="2800" dirty="0">
                <a:solidFill>
                  <a:srgbClr val="002060"/>
                </a:solidFill>
              </a:rPr>
              <a:t> </a:t>
            </a:r>
            <a:r>
              <a:rPr lang="en-US" sz="2800" dirty="0" err="1">
                <a:solidFill>
                  <a:srgbClr val="002060"/>
                </a:solidFill>
              </a:rPr>
              <a:t>quan</a:t>
            </a:r>
            <a:r>
              <a:rPr lang="en-US" sz="2800" dirty="0">
                <a:solidFill>
                  <a:srgbClr val="002060"/>
                </a:solidFill>
              </a:rPr>
              <a:t> </a:t>
            </a:r>
            <a:r>
              <a:rPr lang="en-US" sz="2800" dirty="0" err="1">
                <a:solidFill>
                  <a:srgbClr val="002060"/>
                </a:solidFill>
              </a:rPr>
              <a:t>khảo</a:t>
            </a:r>
            <a:r>
              <a:rPr lang="en-US" sz="2800" dirty="0">
                <a:solidFill>
                  <a:srgbClr val="002060"/>
                </a:solidFill>
              </a:rPr>
              <a:t> </a:t>
            </a:r>
            <a:r>
              <a:rPr lang="en-US" sz="2800" dirty="0" err="1">
                <a:solidFill>
                  <a:srgbClr val="002060"/>
                </a:solidFill>
              </a:rPr>
              <a:t>sát</a:t>
            </a:r>
            <a:r>
              <a:rPr lang="en-US" sz="2800" dirty="0">
                <a:solidFill>
                  <a:srgbClr val="002060"/>
                </a:solidFill>
              </a:rPr>
              <a:t> </a:t>
            </a:r>
            <a:r>
              <a:rPr lang="en-US" sz="2800" dirty="0" err="1">
                <a:solidFill>
                  <a:srgbClr val="002060"/>
                </a:solidFill>
              </a:rPr>
              <a:t>thực</a:t>
            </a:r>
            <a:r>
              <a:rPr lang="en-US" sz="2800" dirty="0">
                <a:solidFill>
                  <a:srgbClr val="002060"/>
                </a:solidFill>
              </a:rPr>
              <a:t> </a:t>
            </a:r>
            <a:r>
              <a:rPr lang="en-US" sz="2800" dirty="0" err="1">
                <a:solidFill>
                  <a:srgbClr val="002060"/>
                </a:solidFill>
              </a:rPr>
              <a:t>tế</a:t>
            </a:r>
            <a:r>
              <a:rPr lang="en-US" sz="2800" dirty="0">
                <a:solidFill>
                  <a:srgbClr val="002060"/>
                </a:solidFill>
              </a:rPr>
              <a:t> </a:t>
            </a:r>
            <a:r>
              <a:rPr lang="en-US" sz="2800" dirty="0" err="1">
                <a:solidFill>
                  <a:srgbClr val="002060"/>
                </a:solidFill>
              </a:rPr>
              <a:t>tại</a:t>
            </a:r>
            <a:r>
              <a:rPr lang="en-US" sz="2800" dirty="0">
                <a:solidFill>
                  <a:srgbClr val="002060"/>
                </a:solidFill>
              </a:rPr>
              <a:t> </a:t>
            </a:r>
            <a:r>
              <a:rPr lang="en-US" sz="2800" dirty="0" err="1">
                <a:solidFill>
                  <a:srgbClr val="002060"/>
                </a:solidFill>
              </a:rPr>
              <a:t>nhà</a:t>
            </a:r>
            <a:r>
              <a:rPr lang="en-US" sz="2800" dirty="0">
                <a:solidFill>
                  <a:srgbClr val="002060"/>
                </a:solidFill>
              </a:rPr>
              <a:t> </a:t>
            </a:r>
            <a:r>
              <a:rPr lang="en-US" sz="2800" dirty="0" err="1">
                <a:solidFill>
                  <a:srgbClr val="002060"/>
                </a:solidFill>
              </a:rPr>
              <a:t>máy</a:t>
            </a:r>
            <a:endParaRPr lang="en-US" sz="2800" dirty="0">
              <a:solidFill>
                <a:srgbClr val="002060"/>
              </a:solidFill>
            </a:endParaRPr>
          </a:p>
        </p:txBody>
      </p:sp>
      <p:pic>
        <p:nvPicPr>
          <p:cNvPr id="30" name="Picture 29">
            <a:extLst>
              <a:ext uri="{FF2B5EF4-FFF2-40B4-BE49-F238E27FC236}">
                <a16:creationId xmlns:a16="http://schemas.microsoft.com/office/drawing/2014/main" id="{F4449F5B-A1B5-8672-A27A-13FC7E4468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393" y="3136490"/>
            <a:ext cx="2714551" cy="3623187"/>
          </a:xfrm>
          <a:prstGeom prst="rect">
            <a:avLst/>
          </a:prstGeom>
        </p:spPr>
      </p:pic>
      <p:pic>
        <p:nvPicPr>
          <p:cNvPr id="32" name="Picture 31">
            <a:extLst>
              <a:ext uri="{FF2B5EF4-FFF2-40B4-BE49-F238E27FC236}">
                <a16:creationId xmlns:a16="http://schemas.microsoft.com/office/drawing/2014/main" id="{671CD9FD-2D3E-C472-9A76-654EF710A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1015" y="3136490"/>
            <a:ext cx="4925961" cy="3623187"/>
          </a:xfrm>
          <a:prstGeom prst="rect">
            <a:avLst/>
          </a:prstGeom>
        </p:spPr>
      </p:pic>
      <p:pic>
        <p:nvPicPr>
          <p:cNvPr id="34" name="Picture 33">
            <a:extLst>
              <a:ext uri="{FF2B5EF4-FFF2-40B4-BE49-F238E27FC236}">
                <a16:creationId xmlns:a16="http://schemas.microsoft.com/office/drawing/2014/main" id="{2E4293F0-79D0-88B8-E1B8-D65885F8B7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0343" y="3136490"/>
            <a:ext cx="4156439" cy="3623186"/>
          </a:xfrm>
          <a:prstGeom prst="rect">
            <a:avLst/>
          </a:prstGeom>
        </p:spPr>
      </p:pic>
      <p:sp>
        <p:nvSpPr>
          <p:cNvPr id="2" name="Footer Placeholder 1">
            <a:extLst>
              <a:ext uri="{FF2B5EF4-FFF2-40B4-BE49-F238E27FC236}">
                <a16:creationId xmlns:a16="http://schemas.microsoft.com/office/drawing/2014/main" id="{63460236-B090-9423-2514-90D869AFB2C4}"/>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3812769D-CC0C-90DE-8466-F77B5CBCB58B}"/>
              </a:ext>
            </a:extLst>
          </p:cNvPr>
          <p:cNvSpPr>
            <a:spLocks noGrp="1"/>
          </p:cNvSpPr>
          <p:nvPr>
            <p:ph type="sldNum" sz="quarter" idx="12"/>
          </p:nvPr>
        </p:nvSpPr>
        <p:spPr/>
        <p:txBody>
          <a:bodyPr/>
          <a:lstStyle/>
          <a:p>
            <a:fld id="{DFA5D71E-5CDF-4C93-8A75-5B916FDC5BEA}" type="slidenum">
              <a:rPr lang="en-US" smtClean="0"/>
              <a:pPr/>
              <a:t>28</a:t>
            </a:fld>
            <a:endParaRPr lang="en-US" dirty="0"/>
          </a:p>
        </p:txBody>
      </p:sp>
      <p:sp>
        <p:nvSpPr>
          <p:cNvPr id="9" name="Slide Number Placeholder 3">
            <a:extLst>
              <a:ext uri="{FF2B5EF4-FFF2-40B4-BE49-F238E27FC236}">
                <a16:creationId xmlns:a16="http://schemas.microsoft.com/office/drawing/2014/main" id="{A4E51B52-A2B4-A8E2-8A89-1559A806EBC7}"/>
              </a:ext>
            </a:extLst>
          </p:cNvPr>
          <p:cNvSpPr txBox="1">
            <a:spLocks/>
          </p:cNvSpPr>
          <p:nvPr/>
        </p:nvSpPr>
        <p:spPr>
          <a:xfrm>
            <a:off x="11599817" y="6400800"/>
            <a:ext cx="529046" cy="457200"/>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28</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69265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BF7DF6-4952-31D1-BE49-E032E2863BBE}"/>
              </a:ext>
            </a:extLst>
          </p:cNvPr>
          <p:cNvSpPr>
            <a:spLocks noGrp="1"/>
          </p:cNvSpPr>
          <p:nvPr>
            <p:ph type="title"/>
          </p:nvPr>
        </p:nvSpPr>
        <p:spPr>
          <a:xfrm>
            <a:off x="4125023" y="670092"/>
            <a:ext cx="3941953" cy="800935"/>
          </a:xfrm>
          <a:solidFill>
            <a:srgbClr val="DDDDDD"/>
          </a:solidFill>
          <a:ln>
            <a:noFill/>
          </a:ln>
          <a:effectLst>
            <a:glow rad="101600">
              <a:schemeClr val="accent4">
                <a:satMod val="175000"/>
                <a:alpha val="40000"/>
              </a:schemeClr>
            </a:glow>
          </a:effectLst>
        </p:spPr>
        <p:txBody>
          <a:bodyPr>
            <a:normAutofit/>
          </a:bodyPr>
          <a:lstStyle/>
          <a:p>
            <a:pPr algn="ct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KẾT LUẬN</a:t>
            </a:r>
          </a:p>
        </p:txBody>
      </p:sp>
      <p:sp>
        <p:nvSpPr>
          <p:cNvPr id="7" name="TextBox 6">
            <a:extLst>
              <a:ext uri="{FF2B5EF4-FFF2-40B4-BE49-F238E27FC236}">
                <a16:creationId xmlns:a16="http://schemas.microsoft.com/office/drawing/2014/main" id="{F1E29946-36BF-5D56-6595-57D1BDE5D0A1}"/>
              </a:ext>
            </a:extLst>
          </p:cNvPr>
          <p:cNvSpPr txBox="1"/>
          <p:nvPr/>
        </p:nvSpPr>
        <p:spPr>
          <a:xfrm>
            <a:off x="308393" y="1940035"/>
            <a:ext cx="5001027" cy="954107"/>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err="1">
                <a:solidFill>
                  <a:srgbClr val="002060"/>
                </a:solidFill>
              </a:rPr>
              <a:t>Một</a:t>
            </a:r>
            <a:r>
              <a:rPr lang="en-US" sz="2800" dirty="0">
                <a:solidFill>
                  <a:srgbClr val="002060"/>
                </a:solidFill>
              </a:rPr>
              <a:t> </a:t>
            </a:r>
            <a:r>
              <a:rPr lang="en-US" sz="2800" dirty="0" err="1">
                <a:solidFill>
                  <a:srgbClr val="002060"/>
                </a:solidFill>
              </a:rPr>
              <a:t>số</a:t>
            </a:r>
            <a:r>
              <a:rPr lang="en-US" sz="2800" dirty="0">
                <a:solidFill>
                  <a:srgbClr val="002060"/>
                </a:solidFill>
              </a:rPr>
              <a:t> </a:t>
            </a:r>
            <a:r>
              <a:rPr lang="en-US" sz="2800" dirty="0" err="1">
                <a:solidFill>
                  <a:srgbClr val="002060"/>
                </a:solidFill>
              </a:rPr>
              <a:t>hình</a:t>
            </a:r>
            <a:r>
              <a:rPr lang="en-US" sz="2800" dirty="0">
                <a:solidFill>
                  <a:srgbClr val="002060"/>
                </a:solidFill>
              </a:rPr>
              <a:t> </a:t>
            </a:r>
            <a:r>
              <a:rPr lang="en-US" sz="2800" dirty="0" err="1">
                <a:solidFill>
                  <a:srgbClr val="002060"/>
                </a:solidFill>
              </a:rPr>
              <a:t>ảnh</a:t>
            </a:r>
            <a:r>
              <a:rPr lang="en-US" sz="2800" dirty="0">
                <a:solidFill>
                  <a:srgbClr val="002060"/>
                </a:solidFill>
              </a:rPr>
              <a:t>, </a:t>
            </a:r>
            <a:r>
              <a:rPr lang="en-US" sz="2800" dirty="0" err="1">
                <a:solidFill>
                  <a:srgbClr val="002060"/>
                </a:solidFill>
              </a:rPr>
              <a:t>tham</a:t>
            </a:r>
            <a:r>
              <a:rPr lang="en-US" sz="2800" dirty="0">
                <a:solidFill>
                  <a:srgbClr val="002060"/>
                </a:solidFill>
              </a:rPr>
              <a:t> </a:t>
            </a:r>
            <a:r>
              <a:rPr lang="en-US" sz="2800" dirty="0" err="1">
                <a:solidFill>
                  <a:srgbClr val="002060"/>
                </a:solidFill>
              </a:rPr>
              <a:t>quan</a:t>
            </a:r>
            <a:r>
              <a:rPr lang="en-US" sz="2800" dirty="0">
                <a:solidFill>
                  <a:srgbClr val="002060"/>
                </a:solidFill>
              </a:rPr>
              <a:t> </a:t>
            </a:r>
            <a:r>
              <a:rPr lang="en-US" sz="2800" dirty="0" err="1">
                <a:solidFill>
                  <a:srgbClr val="002060"/>
                </a:solidFill>
              </a:rPr>
              <a:t>khảo</a:t>
            </a:r>
            <a:r>
              <a:rPr lang="en-US" sz="2800" dirty="0">
                <a:solidFill>
                  <a:srgbClr val="002060"/>
                </a:solidFill>
              </a:rPr>
              <a:t> </a:t>
            </a:r>
            <a:r>
              <a:rPr lang="en-US" sz="2800" dirty="0" err="1">
                <a:solidFill>
                  <a:srgbClr val="002060"/>
                </a:solidFill>
              </a:rPr>
              <a:t>sát</a:t>
            </a:r>
            <a:r>
              <a:rPr lang="en-US" sz="2800" dirty="0">
                <a:solidFill>
                  <a:srgbClr val="002060"/>
                </a:solidFill>
              </a:rPr>
              <a:t> </a:t>
            </a:r>
            <a:r>
              <a:rPr lang="en-US" sz="2800" dirty="0" err="1">
                <a:solidFill>
                  <a:srgbClr val="002060"/>
                </a:solidFill>
              </a:rPr>
              <a:t>thực</a:t>
            </a:r>
            <a:r>
              <a:rPr lang="en-US" sz="2800" dirty="0">
                <a:solidFill>
                  <a:srgbClr val="002060"/>
                </a:solidFill>
              </a:rPr>
              <a:t> </a:t>
            </a:r>
            <a:r>
              <a:rPr lang="en-US" sz="2800" dirty="0" err="1">
                <a:solidFill>
                  <a:srgbClr val="002060"/>
                </a:solidFill>
              </a:rPr>
              <a:t>tế</a:t>
            </a:r>
            <a:r>
              <a:rPr lang="en-US" sz="2800" dirty="0">
                <a:solidFill>
                  <a:srgbClr val="002060"/>
                </a:solidFill>
              </a:rPr>
              <a:t> </a:t>
            </a:r>
            <a:r>
              <a:rPr lang="en-US" sz="2800" dirty="0" err="1">
                <a:solidFill>
                  <a:srgbClr val="002060"/>
                </a:solidFill>
              </a:rPr>
              <a:t>tại</a:t>
            </a:r>
            <a:r>
              <a:rPr lang="en-US" sz="2800" dirty="0">
                <a:solidFill>
                  <a:srgbClr val="002060"/>
                </a:solidFill>
              </a:rPr>
              <a:t> </a:t>
            </a:r>
            <a:r>
              <a:rPr lang="en-US" sz="2800" dirty="0" err="1">
                <a:solidFill>
                  <a:srgbClr val="002060"/>
                </a:solidFill>
              </a:rPr>
              <a:t>nhà</a:t>
            </a:r>
            <a:r>
              <a:rPr lang="en-US" sz="2800" dirty="0">
                <a:solidFill>
                  <a:srgbClr val="002060"/>
                </a:solidFill>
              </a:rPr>
              <a:t> </a:t>
            </a:r>
            <a:r>
              <a:rPr lang="en-US" sz="2800" dirty="0" err="1">
                <a:solidFill>
                  <a:srgbClr val="002060"/>
                </a:solidFill>
              </a:rPr>
              <a:t>máy</a:t>
            </a:r>
            <a:endParaRPr lang="en-US" sz="2800" dirty="0">
              <a:solidFill>
                <a:srgbClr val="002060"/>
              </a:solidFill>
            </a:endParaRPr>
          </a:p>
        </p:txBody>
      </p:sp>
      <p:pic>
        <p:nvPicPr>
          <p:cNvPr id="3" name="Picture 2">
            <a:extLst>
              <a:ext uri="{FF2B5EF4-FFF2-40B4-BE49-F238E27FC236}">
                <a16:creationId xmlns:a16="http://schemas.microsoft.com/office/drawing/2014/main" id="{EE9B8406-31AC-FEE3-7E23-39E399A2C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393" y="3008671"/>
            <a:ext cx="2802948" cy="3741174"/>
          </a:xfrm>
          <a:prstGeom prst="rect">
            <a:avLst/>
          </a:prstGeom>
        </p:spPr>
      </p:pic>
      <p:pic>
        <p:nvPicPr>
          <p:cNvPr id="6" name="Picture 5">
            <a:extLst>
              <a:ext uri="{FF2B5EF4-FFF2-40B4-BE49-F238E27FC236}">
                <a16:creationId xmlns:a16="http://schemas.microsoft.com/office/drawing/2014/main" id="{8FEDDBDA-47A3-18FB-F85E-D9079355A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559" y="3024751"/>
            <a:ext cx="2883980" cy="3741174"/>
          </a:xfrm>
          <a:prstGeom prst="rect">
            <a:avLst/>
          </a:prstGeom>
        </p:spPr>
      </p:pic>
      <p:pic>
        <p:nvPicPr>
          <p:cNvPr id="9" name="Picture 8">
            <a:extLst>
              <a:ext uri="{FF2B5EF4-FFF2-40B4-BE49-F238E27FC236}">
                <a16:creationId xmlns:a16="http://schemas.microsoft.com/office/drawing/2014/main" id="{34F2CDAB-B1C0-445D-29F0-C3DD89C40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4004" y="3008671"/>
            <a:ext cx="2215947" cy="3741174"/>
          </a:xfrm>
          <a:prstGeom prst="rect">
            <a:avLst/>
          </a:prstGeom>
        </p:spPr>
      </p:pic>
      <p:pic>
        <p:nvPicPr>
          <p:cNvPr id="11" name="Picture 10">
            <a:extLst>
              <a:ext uri="{FF2B5EF4-FFF2-40B4-BE49-F238E27FC236}">
                <a16:creationId xmlns:a16="http://schemas.microsoft.com/office/drawing/2014/main" id="{01628A05-874E-FCBE-0F3C-675735BE4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0659" y="3008671"/>
            <a:ext cx="2648252" cy="3741174"/>
          </a:xfrm>
          <a:prstGeom prst="rect">
            <a:avLst/>
          </a:prstGeom>
        </p:spPr>
      </p:pic>
      <p:sp>
        <p:nvSpPr>
          <p:cNvPr id="2" name="Footer Placeholder 1">
            <a:extLst>
              <a:ext uri="{FF2B5EF4-FFF2-40B4-BE49-F238E27FC236}">
                <a16:creationId xmlns:a16="http://schemas.microsoft.com/office/drawing/2014/main" id="{C5B35011-A9B5-AFD9-F290-C67DCAF219AB}"/>
              </a:ext>
            </a:extLst>
          </p:cNvPr>
          <p:cNvSpPr>
            <a:spLocks noGrp="1"/>
          </p:cNvSpPr>
          <p:nvPr>
            <p:ph type="ftr" sz="quarter" idx="11"/>
          </p:nvPr>
        </p:nvSpPr>
        <p:spPr/>
        <p:txBody>
          <a:bodyPr/>
          <a:lstStyle/>
          <a:p>
            <a:r>
              <a:rPr lang="en-US"/>
              <a:t>Sample Footer Text</a:t>
            </a:r>
            <a:endParaRPr lang="en-US" dirty="0"/>
          </a:p>
        </p:txBody>
      </p:sp>
      <p:sp>
        <p:nvSpPr>
          <p:cNvPr id="10" name="Slide Number Placeholder 3">
            <a:extLst>
              <a:ext uri="{FF2B5EF4-FFF2-40B4-BE49-F238E27FC236}">
                <a16:creationId xmlns:a16="http://schemas.microsoft.com/office/drawing/2014/main" id="{3612B812-3FDB-A4AA-0ADA-750C551F654E}"/>
              </a:ext>
            </a:extLst>
          </p:cNvPr>
          <p:cNvSpPr txBox="1">
            <a:spLocks/>
          </p:cNvSpPr>
          <p:nvPr/>
        </p:nvSpPr>
        <p:spPr>
          <a:xfrm>
            <a:off x="11599817" y="6400800"/>
            <a:ext cx="529046" cy="457200"/>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29</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11714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A72D471-ED9E-F5E3-FA0C-8178F11EEF37}"/>
              </a:ext>
            </a:extLst>
          </p:cNvPr>
          <p:cNvSpPr>
            <a:spLocks noGrp="1"/>
          </p:cNvSpPr>
          <p:nvPr>
            <p:ph type="title"/>
          </p:nvPr>
        </p:nvSpPr>
        <p:spPr>
          <a:xfrm>
            <a:off x="4223929" y="922677"/>
            <a:ext cx="3744142" cy="775698"/>
          </a:xfrm>
          <a:solidFill>
            <a:srgbClr val="DDDDDD"/>
          </a:solidFill>
          <a:ln>
            <a:noFill/>
          </a:ln>
          <a:effectLst>
            <a:glow rad="101600">
              <a:schemeClr val="accent4">
                <a:satMod val="175000"/>
                <a:alpha val="40000"/>
              </a:schemeClr>
            </a:glow>
          </a:effectLst>
        </p:spPr>
        <p:txBody>
          <a:bodyPr/>
          <a:lstStyle/>
          <a:p>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ĐẶT VẤN ĐỀ</a:t>
            </a:r>
          </a:p>
        </p:txBody>
      </p:sp>
      <p:pic>
        <p:nvPicPr>
          <p:cNvPr id="3" name="Picture 2">
            <a:extLst>
              <a:ext uri="{FF2B5EF4-FFF2-40B4-BE49-F238E27FC236}">
                <a16:creationId xmlns:a16="http://schemas.microsoft.com/office/drawing/2014/main" id="{C7239931-50FB-C05E-66D0-C45A303F123F}"/>
              </a:ext>
            </a:extLst>
          </p:cNvPr>
          <p:cNvPicPr>
            <a:picLocks noChangeAspect="1"/>
          </p:cNvPicPr>
          <p:nvPr/>
        </p:nvPicPr>
        <p:blipFill>
          <a:blip r:embed="rId2"/>
          <a:stretch>
            <a:fillRect/>
          </a:stretch>
        </p:blipFill>
        <p:spPr>
          <a:xfrm>
            <a:off x="2521948" y="2116585"/>
            <a:ext cx="7148104" cy="3985401"/>
          </a:xfrm>
          <a:prstGeom prst="rect">
            <a:avLst/>
          </a:prstGeom>
          <a:effectLst>
            <a:outerShdw blurRad="63500" sx="102000" sy="102000" algn="ctr" rotWithShape="0">
              <a:prstClr val="black">
                <a:alpha val="40000"/>
              </a:prstClr>
            </a:outerShdw>
          </a:effectLst>
        </p:spPr>
      </p:pic>
      <p:sp>
        <p:nvSpPr>
          <p:cNvPr id="6" name="Slide Number Placeholder 3">
            <a:extLst>
              <a:ext uri="{FF2B5EF4-FFF2-40B4-BE49-F238E27FC236}">
                <a16:creationId xmlns:a16="http://schemas.microsoft.com/office/drawing/2014/main" id="{B947E05E-EAB5-D8A7-D9C1-AFBC0BF8B099}"/>
              </a:ext>
            </a:extLst>
          </p:cNvPr>
          <p:cNvSpPr>
            <a:spLocks noGrp="1"/>
          </p:cNvSpPr>
          <p:nvPr>
            <p:ph type="sldNum" sz="quarter" idx="12"/>
          </p:nvPr>
        </p:nvSpPr>
        <p:spPr>
          <a:xfrm>
            <a:off x="11808823" y="6492875"/>
            <a:ext cx="320040" cy="365125"/>
          </a:xfrm>
        </p:spPr>
        <p:txBody>
          <a:body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3</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18054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Năm cách nói thay thế 'thank you' - VnExpress">
            <a:extLst>
              <a:ext uri="{FF2B5EF4-FFF2-40B4-BE49-F238E27FC236}">
                <a16:creationId xmlns:a16="http://schemas.microsoft.com/office/drawing/2014/main" id="{773EBC80-9561-D56D-C1AA-324890DB61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826" y="955695"/>
            <a:ext cx="8244348" cy="494660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E22F41B-C297-F7B5-7E39-823082472D9E}"/>
              </a:ext>
            </a:extLst>
          </p:cNvPr>
          <p:cNvSpPr txBox="1">
            <a:spLocks/>
          </p:cNvSpPr>
          <p:nvPr/>
        </p:nvSpPr>
        <p:spPr>
          <a:xfrm>
            <a:off x="11599817" y="6400800"/>
            <a:ext cx="529046" cy="457200"/>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30</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24870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0EE535-2AC4-7AA0-C76C-C647673D9D44}"/>
              </a:ext>
            </a:extLst>
          </p:cNvPr>
          <p:cNvSpPr>
            <a:spLocks noGrp="1"/>
          </p:cNvSpPr>
          <p:nvPr>
            <p:ph type="title"/>
          </p:nvPr>
        </p:nvSpPr>
        <p:spPr>
          <a:xfrm>
            <a:off x="3139290" y="406954"/>
            <a:ext cx="6191522" cy="775698"/>
          </a:xfrm>
          <a:solidFill>
            <a:srgbClr val="DDDDDD"/>
          </a:solidFill>
          <a:ln>
            <a:noFill/>
          </a:ln>
          <a:effectLst>
            <a:glow rad="101600">
              <a:schemeClr val="accent4">
                <a:satMod val="175000"/>
                <a:alpha val="40000"/>
              </a:schemeClr>
            </a:glow>
          </a:effectLst>
        </p:spPr>
        <p:txBody>
          <a:bodyPr>
            <a:normAutofit fontScale="90000"/>
          </a:bodyPr>
          <a:lstStyle/>
          <a:p>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TỔNG QUAN VỀ DỰ ÁN</a:t>
            </a:r>
          </a:p>
        </p:txBody>
      </p:sp>
      <p:sp>
        <p:nvSpPr>
          <p:cNvPr id="6" name="TextBox 5">
            <a:extLst>
              <a:ext uri="{FF2B5EF4-FFF2-40B4-BE49-F238E27FC236}">
                <a16:creationId xmlns:a16="http://schemas.microsoft.com/office/drawing/2014/main" id="{33F6DAFD-0CA4-CD91-2B63-90283009607A}"/>
              </a:ext>
            </a:extLst>
          </p:cNvPr>
          <p:cNvSpPr txBox="1"/>
          <p:nvPr/>
        </p:nvSpPr>
        <p:spPr>
          <a:xfrm>
            <a:off x="368810" y="1530942"/>
            <a:ext cx="4737462"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err="1">
                <a:solidFill>
                  <a:srgbClr val="002060"/>
                </a:solidFill>
              </a:rPr>
              <a:t>Tổng</a:t>
            </a:r>
            <a:r>
              <a:rPr lang="en-US" sz="2800" dirty="0">
                <a:solidFill>
                  <a:srgbClr val="002060"/>
                </a:solidFill>
              </a:rPr>
              <a:t> </a:t>
            </a:r>
            <a:r>
              <a:rPr lang="en-US" sz="2800" dirty="0" err="1">
                <a:solidFill>
                  <a:srgbClr val="002060"/>
                </a:solidFill>
              </a:rPr>
              <a:t>quan</a:t>
            </a:r>
            <a:r>
              <a:rPr lang="en-US" sz="2800" dirty="0">
                <a:solidFill>
                  <a:srgbClr val="002060"/>
                </a:solidFill>
              </a:rPr>
              <a:t> </a:t>
            </a:r>
            <a:r>
              <a:rPr lang="en-US" sz="2800" dirty="0" err="1">
                <a:solidFill>
                  <a:srgbClr val="002060"/>
                </a:solidFill>
              </a:rPr>
              <a:t>về</a:t>
            </a:r>
            <a:r>
              <a:rPr lang="en-US" sz="2800" dirty="0">
                <a:solidFill>
                  <a:srgbClr val="002060"/>
                </a:solidFill>
              </a:rPr>
              <a:t> </a:t>
            </a:r>
            <a:r>
              <a:rPr lang="en-US" sz="2800" dirty="0" err="1">
                <a:solidFill>
                  <a:srgbClr val="002060"/>
                </a:solidFill>
              </a:rPr>
              <a:t>hệ</a:t>
            </a:r>
            <a:r>
              <a:rPr lang="en-US" sz="2800" dirty="0">
                <a:solidFill>
                  <a:srgbClr val="002060"/>
                </a:solidFill>
              </a:rPr>
              <a:t> </a:t>
            </a:r>
            <a:r>
              <a:rPr lang="en-US" sz="2800" dirty="0" err="1">
                <a:solidFill>
                  <a:srgbClr val="002060"/>
                </a:solidFill>
              </a:rPr>
              <a:t>thống</a:t>
            </a:r>
            <a:r>
              <a:rPr lang="en-US" sz="2800" dirty="0">
                <a:solidFill>
                  <a:srgbClr val="002060"/>
                </a:solidFill>
              </a:rPr>
              <a:t> DCS</a:t>
            </a:r>
          </a:p>
        </p:txBody>
      </p:sp>
      <p:sp>
        <p:nvSpPr>
          <p:cNvPr id="9" name="Rectangle 2">
            <a:extLst>
              <a:ext uri="{FF2B5EF4-FFF2-40B4-BE49-F238E27FC236}">
                <a16:creationId xmlns:a16="http://schemas.microsoft.com/office/drawing/2014/main" id="{B416DC1A-E9C1-90B9-CF9C-A6D33B433984}"/>
              </a:ext>
            </a:extLst>
          </p:cNvPr>
          <p:cNvSpPr>
            <a:spLocks noChangeArrowheads="1"/>
          </p:cNvSpPr>
          <p:nvPr/>
        </p:nvSpPr>
        <p:spPr bwMode="auto">
          <a:xfrm>
            <a:off x="2631938" y="28583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a:extLst>
              <a:ext uri="{FF2B5EF4-FFF2-40B4-BE49-F238E27FC236}">
                <a16:creationId xmlns:a16="http://schemas.microsoft.com/office/drawing/2014/main" id="{C4758EC4-141E-AF75-ACC8-026B87874B6C}"/>
              </a:ext>
            </a:extLst>
          </p:cNvPr>
          <p:cNvGraphicFramePr>
            <a:graphicFrameLocks noChangeAspect="1"/>
          </p:cNvGraphicFramePr>
          <p:nvPr>
            <p:extLst>
              <p:ext uri="{D42A27DB-BD31-4B8C-83A1-F6EECF244321}">
                <p14:modId xmlns:p14="http://schemas.microsoft.com/office/powerpoint/2010/main" val="1724795268"/>
              </p:ext>
            </p:extLst>
          </p:nvPr>
        </p:nvGraphicFramePr>
        <p:xfrm>
          <a:off x="0" y="2124367"/>
          <a:ext cx="6470469" cy="4733633"/>
        </p:xfrm>
        <a:graphic>
          <a:graphicData uri="http://schemas.openxmlformats.org/presentationml/2006/ole">
            <mc:AlternateContent xmlns:mc="http://schemas.openxmlformats.org/markup-compatibility/2006">
              <mc:Choice xmlns:v="urn:schemas-microsoft-com:vml" Requires="v">
                <p:oleObj name="Visio" r:id="rId2" imgW="6278738" imgH="4625120" progId="Visio.Drawing.15">
                  <p:embed/>
                </p:oleObj>
              </mc:Choice>
              <mc:Fallback>
                <p:oleObj name="Visio" r:id="rId2" imgW="6278738" imgH="4625120" progId="Visio.Drawing.15">
                  <p:embed/>
                  <p:pic>
                    <p:nvPicPr>
                      <p:cNvPr id="10" name="Object 9">
                        <a:extLst>
                          <a:ext uri="{FF2B5EF4-FFF2-40B4-BE49-F238E27FC236}">
                            <a16:creationId xmlns:a16="http://schemas.microsoft.com/office/drawing/2014/main" id="{C4758EC4-141E-AF75-ACC8-026B87874B6C}"/>
                          </a:ext>
                        </a:extLst>
                      </p:cNvPr>
                      <p:cNvPicPr>
                        <a:picLocks noChangeAspect="1" noChangeArrowheads="1"/>
                      </p:cNvPicPr>
                      <p:nvPr/>
                    </p:nvPicPr>
                    <p:blipFill>
                      <a:blip r:embed="rId3"/>
                      <a:srcRect/>
                      <a:stretch>
                        <a:fillRect/>
                      </a:stretch>
                    </p:blipFill>
                    <p:spPr bwMode="auto">
                      <a:xfrm>
                        <a:off x="0" y="2124367"/>
                        <a:ext cx="6470469" cy="4733633"/>
                      </a:xfrm>
                      <a:prstGeom prst="rect">
                        <a:avLst/>
                      </a:prstGeom>
                      <a:noFill/>
                      <a:ln w="9525">
                        <a:noFill/>
                      </a:ln>
                    </p:spPr>
                  </p:pic>
                </p:oleObj>
              </mc:Fallback>
            </mc:AlternateContent>
          </a:graphicData>
        </a:graphic>
      </p:graphicFrame>
      <p:sp>
        <p:nvSpPr>
          <p:cNvPr id="7" name="TextBox 6">
            <a:extLst>
              <a:ext uri="{FF2B5EF4-FFF2-40B4-BE49-F238E27FC236}">
                <a16:creationId xmlns:a16="http://schemas.microsoft.com/office/drawing/2014/main" id="{5625E8B0-0A8F-140A-445B-FA464672BD25}"/>
              </a:ext>
            </a:extLst>
          </p:cNvPr>
          <p:cNvSpPr txBox="1"/>
          <p:nvPr/>
        </p:nvSpPr>
        <p:spPr>
          <a:xfrm>
            <a:off x="6560604" y="2620756"/>
            <a:ext cx="5361430" cy="2031325"/>
          </a:xfrm>
          <a:prstGeom prst="rect">
            <a:avLst/>
          </a:prstGeom>
          <a:noFill/>
        </p:spPr>
        <p:txBody>
          <a:bodyPr wrap="square" rtlCol="0">
            <a:spAutoFit/>
          </a:bodyPr>
          <a:lstStyle/>
          <a:p>
            <a:pPr marL="285750" indent="-285750">
              <a:buFont typeface="Wingdings" panose="05000000000000000000" pitchFamily="2" charset="2"/>
              <a:buChar char="v"/>
            </a:pPr>
            <a:r>
              <a:rPr lang="en-US" dirty="0"/>
              <a:t>DCS</a:t>
            </a:r>
          </a:p>
          <a:p>
            <a:pPr marL="742950" lvl="1" indent="-285750">
              <a:buFont typeface="Wingdings" panose="05000000000000000000" pitchFamily="2" charset="2"/>
              <a:buChar char="§"/>
            </a:pPr>
            <a:r>
              <a:rPr lang="en-US" dirty="0" err="1"/>
              <a:t>Nền</a:t>
            </a:r>
            <a:r>
              <a:rPr lang="en-US" dirty="0"/>
              <a:t> </a:t>
            </a:r>
            <a:r>
              <a:rPr lang="en-US" dirty="0" err="1"/>
              <a:t>tảng</a:t>
            </a:r>
            <a:r>
              <a:rPr lang="en-US" dirty="0"/>
              <a:t> </a:t>
            </a:r>
            <a:r>
              <a:rPr lang="en-US" dirty="0" err="1"/>
              <a:t>vận</a:t>
            </a:r>
            <a:r>
              <a:rPr lang="en-US" dirty="0"/>
              <a:t> </a:t>
            </a:r>
            <a:r>
              <a:rPr lang="en-US" dirty="0" err="1"/>
              <a:t>hành</a:t>
            </a:r>
            <a:r>
              <a:rPr lang="en-US" dirty="0"/>
              <a:t> </a:t>
            </a:r>
            <a:r>
              <a:rPr lang="en-US" dirty="0" err="1"/>
              <a:t>tự</a:t>
            </a:r>
            <a:r>
              <a:rPr lang="en-US" dirty="0"/>
              <a:t> </a:t>
            </a:r>
            <a:r>
              <a:rPr lang="en-US" dirty="0" err="1"/>
              <a:t>động</a:t>
            </a:r>
            <a:endParaRPr lang="en-US" dirty="0"/>
          </a:p>
          <a:p>
            <a:pPr marL="742950" lvl="1" indent="-285750">
              <a:buFont typeface="Wingdings" panose="05000000000000000000" pitchFamily="2" charset="2"/>
              <a:buChar char="§"/>
            </a:pPr>
            <a:r>
              <a:rPr lang="en-US" dirty="0" err="1"/>
              <a:t>Là</a:t>
            </a:r>
            <a:r>
              <a:rPr lang="en-US" dirty="0"/>
              <a:t> </a:t>
            </a:r>
            <a:r>
              <a:rPr lang="en-US" dirty="0" err="1"/>
              <a:t>giải</a:t>
            </a:r>
            <a:r>
              <a:rPr lang="en-US" dirty="0"/>
              <a:t> </a:t>
            </a:r>
            <a:r>
              <a:rPr lang="en-US" dirty="0" err="1"/>
              <a:t>pháp</a:t>
            </a:r>
            <a:r>
              <a:rPr lang="en-US" dirty="0"/>
              <a:t> </a:t>
            </a:r>
            <a:r>
              <a:rPr lang="en-US" dirty="0" err="1"/>
              <a:t>cho</a:t>
            </a:r>
            <a:r>
              <a:rPr lang="en-US" dirty="0"/>
              <a:t> </a:t>
            </a:r>
            <a:r>
              <a:rPr lang="en-US" dirty="0" err="1"/>
              <a:t>phần</a:t>
            </a:r>
            <a:r>
              <a:rPr lang="en-US" dirty="0"/>
              <a:t> </a:t>
            </a:r>
            <a:r>
              <a:rPr lang="en-US" dirty="0" err="1"/>
              <a:t>cứng</a:t>
            </a:r>
            <a:r>
              <a:rPr lang="en-US" dirty="0"/>
              <a:t>, </a:t>
            </a:r>
            <a:r>
              <a:rPr lang="en-US" dirty="0" err="1"/>
              <a:t>phần</a:t>
            </a:r>
            <a:r>
              <a:rPr lang="en-US" dirty="0"/>
              <a:t> </a:t>
            </a:r>
            <a:r>
              <a:rPr lang="en-US" dirty="0" err="1"/>
              <a:t>mềm</a:t>
            </a:r>
            <a:r>
              <a:rPr lang="en-US" dirty="0"/>
              <a:t> </a:t>
            </a:r>
            <a:r>
              <a:rPr lang="en-US" dirty="0" err="1"/>
              <a:t>và</a:t>
            </a:r>
            <a:r>
              <a:rPr lang="en-US" dirty="0"/>
              <a:t> </a:t>
            </a:r>
            <a:r>
              <a:rPr lang="en-US" dirty="0" err="1"/>
              <a:t>truyền</a:t>
            </a:r>
            <a:r>
              <a:rPr lang="en-US" dirty="0"/>
              <a:t> </a:t>
            </a:r>
            <a:r>
              <a:rPr lang="en-US" dirty="0" err="1"/>
              <a:t>thông</a:t>
            </a:r>
            <a:endParaRPr lang="en-US" dirty="0"/>
          </a:p>
          <a:p>
            <a:pPr marL="742950" lvl="1" indent="-285750">
              <a:buFont typeface="Wingdings" panose="05000000000000000000" pitchFamily="2" charset="2"/>
              <a:buChar char="§"/>
            </a:pPr>
            <a:r>
              <a:rPr lang="en-US" dirty="0" err="1"/>
              <a:t>Các</a:t>
            </a:r>
            <a:r>
              <a:rPr lang="en-US" dirty="0"/>
              <a:t> </a:t>
            </a:r>
            <a:r>
              <a:rPr lang="en-US" dirty="0" err="1"/>
              <a:t>bộ</a:t>
            </a:r>
            <a:r>
              <a:rPr lang="en-US" dirty="0"/>
              <a:t> </a:t>
            </a:r>
            <a:r>
              <a:rPr lang="en-US" dirty="0" err="1"/>
              <a:t>điều</a:t>
            </a:r>
            <a:r>
              <a:rPr lang="en-US" dirty="0"/>
              <a:t> </a:t>
            </a:r>
            <a:r>
              <a:rPr lang="en-US" dirty="0" err="1"/>
              <a:t>khiển</a:t>
            </a:r>
            <a:r>
              <a:rPr lang="en-US" dirty="0"/>
              <a:t> </a:t>
            </a:r>
            <a:r>
              <a:rPr lang="en-US" dirty="0" err="1"/>
              <a:t>được</a:t>
            </a:r>
            <a:r>
              <a:rPr lang="en-US" dirty="0"/>
              <a:t> </a:t>
            </a:r>
            <a:r>
              <a:rPr lang="en-US" dirty="0" err="1"/>
              <a:t>đặt</a:t>
            </a:r>
            <a:r>
              <a:rPr lang="en-US" dirty="0"/>
              <a:t> </a:t>
            </a:r>
            <a:r>
              <a:rPr lang="en-US" dirty="0" err="1"/>
              <a:t>phân</a:t>
            </a:r>
            <a:r>
              <a:rPr lang="en-US" dirty="0"/>
              <a:t> </a:t>
            </a:r>
            <a:r>
              <a:rPr lang="en-US" dirty="0" err="1"/>
              <a:t>tán</a:t>
            </a:r>
            <a:r>
              <a:rPr lang="en-US" dirty="0"/>
              <a:t> ở </a:t>
            </a:r>
            <a:r>
              <a:rPr lang="en-US" dirty="0" err="1"/>
              <a:t>mọi</a:t>
            </a:r>
            <a:r>
              <a:rPr lang="en-US" dirty="0"/>
              <a:t> </a:t>
            </a:r>
            <a:r>
              <a:rPr lang="en-US" dirty="0" err="1"/>
              <a:t>nơi</a:t>
            </a:r>
            <a:endParaRPr lang="en-US" dirty="0"/>
          </a:p>
          <a:p>
            <a:pPr marL="742950" lvl="1" indent="-285750">
              <a:buFont typeface="Wingdings" panose="05000000000000000000" pitchFamily="2" charset="2"/>
              <a:buChar char="§"/>
            </a:pPr>
            <a:r>
              <a:rPr lang="en-US" dirty="0" err="1"/>
              <a:t>Gồm</a:t>
            </a:r>
            <a:r>
              <a:rPr lang="en-US" dirty="0"/>
              <a:t> 4 </a:t>
            </a:r>
            <a:r>
              <a:rPr lang="en-US" dirty="0" err="1"/>
              <a:t>cấp</a:t>
            </a:r>
            <a:r>
              <a:rPr lang="en-US" dirty="0"/>
              <a:t> </a:t>
            </a:r>
            <a:r>
              <a:rPr lang="en-US" dirty="0" err="1"/>
              <a:t>quản</a:t>
            </a:r>
            <a:r>
              <a:rPr lang="en-US" dirty="0"/>
              <a:t> </a:t>
            </a:r>
            <a:r>
              <a:rPr lang="en-US" dirty="0" err="1"/>
              <a:t>lý</a:t>
            </a:r>
            <a:endParaRPr lang="en-US" dirty="0"/>
          </a:p>
        </p:txBody>
      </p:sp>
      <p:sp>
        <p:nvSpPr>
          <p:cNvPr id="11" name="Slide Number Placeholder 3">
            <a:extLst>
              <a:ext uri="{FF2B5EF4-FFF2-40B4-BE49-F238E27FC236}">
                <a16:creationId xmlns:a16="http://schemas.microsoft.com/office/drawing/2014/main" id="{971CAF3C-5105-1738-E493-C9DC8E7AC699}"/>
              </a:ext>
            </a:extLst>
          </p:cNvPr>
          <p:cNvSpPr txBox="1">
            <a:spLocks/>
          </p:cNvSpPr>
          <p:nvPr/>
        </p:nvSpPr>
        <p:spPr>
          <a:xfrm>
            <a:off x="11808823" y="6492875"/>
            <a:ext cx="32004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4</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70608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0EE535-2AC4-7AA0-C76C-C647673D9D44}"/>
              </a:ext>
            </a:extLst>
          </p:cNvPr>
          <p:cNvSpPr>
            <a:spLocks noGrp="1"/>
          </p:cNvSpPr>
          <p:nvPr>
            <p:ph type="title"/>
          </p:nvPr>
        </p:nvSpPr>
        <p:spPr>
          <a:xfrm>
            <a:off x="3139290" y="406954"/>
            <a:ext cx="6191522" cy="775698"/>
          </a:xfrm>
          <a:solidFill>
            <a:srgbClr val="DDDDDD"/>
          </a:solidFill>
          <a:ln>
            <a:noFill/>
          </a:ln>
          <a:effectLst>
            <a:glow rad="101600">
              <a:schemeClr val="accent4">
                <a:satMod val="175000"/>
                <a:alpha val="40000"/>
              </a:schemeClr>
            </a:glow>
          </a:effectLst>
        </p:spPr>
        <p:txBody>
          <a:bodyPr>
            <a:normAutofit fontScale="90000"/>
          </a:bodyPr>
          <a:lstStyle/>
          <a:p>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TỔNG QUAN VỀ DỰ ÁN</a:t>
            </a:r>
          </a:p>
        </p:txBody>
      </p:sp>
      <p:sp>
        <p:nvSpPr>
          <p:cNvPr id="6" name="TextBox 5">
            <a:extLst>
              <a:ext uri="{FF2B5EF4-FFF2-40B4-BE49-F238E27FC236}">
                <a16:creationId xmlns:a16="http://schemas.microsoft.com/office/drawing/2014/main" id="{33F6DAFD-0CA4-CD91-2B63-90283009607A}"/>
              </a:ext>
            </a:extLst>
          </p:cNvPr>
          <p:cNvSpPr txBox="1"/>
          <p:nvPr/>
        </p:nvSpPr>
        <p:spPr>
          <a:xfrm>
            <a:off x="368809" y="1530942"/>
            <a:ext cx="5923835"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a:solidFill>
                  <a:srgbClr val="002060"/>
                </a:solidFill>
              </a:rPr>
              <a:t>OCC </a:t>
            </a:r>
            <a:r>
              <a:rPr lang="en-US" sz="2800" dirty="0" err="1">
                <a:solidFill>
                  <a:srgbClr val="002060"/>
                </a:solidFill>
              </a:rPr>
              <a:t>và</a:t>
            </a:r>
            <a:r>
              <a:rPr lang="en-US" sz="2800" dirty="0">
                <a:solidFill>
                  <a:srgbClr val="002060"/>
                </a:solidFill>
              </a:rPr>
              <a:t> </a:t>
            </a:r>
            <a:r>
              <a:rPr lang="en-US" sz="2800" dirty="0" err="1">
                <a:solidFill>
                  <a:srgbClr val="002060"/>
                </a:solidFill>
              </a:rPr>
              <a:t>một</a:t>
            </a:r>
            <a:r>
              <a:rPr lang="en-US" sz="2800" dirty="0">
                <a:solidFill>
                  <a:srgbClr val="002060"/>
                </a:solidFill>
              </a:rPr>
              <a:t> </a:t>
            </a:r>
            <a:r>
              <a:rPr lang="en-US" sz="2800" dirty="0" err="1">
                <a:solidFill>
                  <a:srgbClr val="002060"/>
                </a:solidFill>
              </a:rPr>
              <a:t>số</a:t>
            </a:r>
            <a:r>
              <a:rPr lang="en-US" sz="2800" dirty="0">
                <a:solidFill>
                  <a:srgbClr val="002060"/>
                </a:solidFill>
              </a:rPr>
              <a:t> </a:t>
            </a:r>
            <a:r>
              <a:rPr lang="en-US" sz="2800" dirty="0" err="1">
                <a:solidFill>
                  <a:srgbClr val="002060"/>
                </a:solidFill>
              </a:rPr>
              <a:t>công</a:t>
            </a:r>
            <a:r>
              <a:rPr lang="en-US" sz="2800" dirty="0">
                <a:solidFill>
                  <a:srgbClr val="002060"/>
                </a:solidFill>
              </a:rPr>
              <a:t> </a:t>
            </a:r>
            <a:r>
              <a:rPr lang="en-US" sz="2800" dirty="0" err="1">
                <a:solidFill>
                  <a:srgbClr val="002060"/>
                </a:solidFill>
              </a:rPr>
              <a:t>trình</a:t>
            </a:r>
            <a:r>
              <a:rPr lang="en-US" sz="2800" dirty="0">
                <a:solidFill>
                  <a:srgbClr val="002060"/>
                </a:solidFill>
              </a:rPr>
              <a:t> </a:t>
            </a:r>
            <a:r>
              <a:rPr lang="en-US" sz="2800" dirty="0" err="1">
                <a:solidFill>
                  <a:srgbClr val="002060"/>
                </a:solidFill>
              </a:rPr>
              <a:t>đi</a:t>
            </a:r>
            <a:r>
              <a:rPr lang="en-US" sz="2800" dirty="0">
                <a:solidFill>
                  <a:srgbClr val="002060"/>
                </a:solidFill>
              </a:rPr>
              <a:t> </a:t>
            </a:r>
            <a:r>
              <a:rPr lang="en-US" sz="2800" dirty="0" err="1">
                <a:solidFill>
                  <a:srgbClr val="002060"/>
                </a:solidFill>
              </a:rPr>
              <a:t>trước</a:t>
            </a:r>
            <a:endParaRPr lang="en-US" sz="2800" dirty="0">
              <a:solidFill>
                <a:srgbClr val="002060"/>
              </a:solidFill>
            </a:endParaRPr>
          </a:p>
        </p:txBody>
      </p:sp>
      <p:pic>
        <p:nvPicPr>
          <p:cNvPr id="15" name="Picture 14">
            <a:extLst>
              <a:ext uri="{FF2B5EF4-FFF2-40B4-BE49-F238E27FC236}">
                <a16:creationId xmlns:a16="http://schemas.microsoft.com/office/drawing/2014/main" id="{FB785BD7-7F02-5A49-8A5E-D6DDFCAB8A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2150" y="2670988"/>
            <a:ext cx="4698266" cy="3545951"/>
          </a:xfrm>
          <a:prstGeom prst="rect">
            <a:avLst/>
          </a:prstGeom>
          <a:noFill/>
          <a:ln>
            <a:solidFill>
              <a:schemeClr val="accent5">
                <a:lumMod val="75000"/>
              </a:schemeClr>
            </a:solidFill>
          </a:ln>
          <a:effectLst>
            <a:outerShdw blurRad="63500" sx="102000" sy="102000" algn="ctr" rotWithShape="0">
              <a:prstClr val="black">
                <a:alpha val="40000"/>
              </a:prstClr>
            </a:outerShdw>
          </a:effectLst>
        </p:spPr>
      </p:pic>
      <p:pic>
        <p:nvPicPr>
          <p:cNvPr id="16" name="Picture 15" descr="Thủy điện Đồng Nai nghiên cứu ứng dụng công nghệ AI">
            <a:extLst>
              <a:ext uri="{FF2B5EF4-FFF2-40B4-BE49-F238E27FC236}">
                <a16:creationId xmlns:a16="http://schemas.microsoft.com/office/drawing/2014/main" id="{9722C968-B969-2B4F-58A8-9D755F3296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26818" y="2670987"/>
            <a:ext cx="4698266" cy="3545951"/>
          </a:xfrm>
          <a:prstGeom prst="rect">
            <a:avLst/>
          </a:prstGeom>
          <a:noFill/>
          <a:ln>
            <a:solidFill>
              <a:schemeClr val="accent5">
                <a:lumMod val="75000"/>
              </a:schemeClr>
            </a:solidFill>
          </a:ln>
          <a:effectLst>
            <a:outerShdw blurRad="63500" sx="102000" sy="102000" algn="ctr" rotWithShape="0">
              <a:prstClr val="black">
                <a:alpha val="40000"/>
              </a:prstClr>
            </a:outerShdw>
          </a:effectLst>
        </p:spPr>
      </p:pic>
      <p:sp>
        <p:nvSpPr>
          <p:cNvPr id="2" name="TextBox 1">
            <a:extLst>
              <a:ext uri="{FF2B5EF4-FFF2-40B4-BE49-F238E27FC236}">
                <a16:creationId xmlns:a16="http://schemas.microsoft.com/office/drawing/2014/main" id="{9CD15CCC-B27C-F125-DA09-76F675FBE58C}"/>
              </a:ext>
            </a:extLst>
          </p:cNvPr>
          <p:cNvSpPr txBox="1"/>
          <p:nvPr/>
        </p:nvSpPr>
        <p:spPr>
          <a:xfrm>
            <a:off x="236750" y="2162520"/>
            <a:ext cx="1867353"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tx2">
                    <a:lumMod val="90000"/>
                    <a:lumOff val="10000"/>
                  </a:schemeClr>
                </a:solidFill>
              </a:rPr>
              <a:t>OCC </a:t>
            </a:r>
            <a:r>
              <a:rPr lang="en-US" sz="2000" dirty="0" err="1">
                <a:solidFill>
                  <a:schemeClr val="tx2">
                    <a:lumMod val="90000"/>
                    <a:lumOff val="10000"/>
                  </a:schemeClr>
                </a:solidFill>
              </a:rPr>
              <a:t>là</a:t>
            </a:r>
            <a:r>
              <a:rPr lang="en-US" sz="2000" dirty="0">
                <a:solidFill>
                  <a:schemeClr val="tx2">
                    <a:lumMod val="90000"/>
                    <a:lumOff val="10000"/>
                  </a:schemeClr>
                </a:solidFill>
              </a:rPr>
              <a:t> </a:t>
            </a:r>
            <a:r>
              <a:rPr lang="en-US" sz="2000" dirty="0" err="1">
                <a:solidFill>
                  <a:schemeClr val="tx2">
                    <a:lumMod val="90000"/>
                    <a:lumOff val="10000"/>
                  </a:schemeClr>
                </a:solidFill>
              </a:rPr>
              <a:t>gì</a:t>
            </a:r>
            <a:r>
              <a:rPr lang="en-US" sz="2000" dirty="0">
                <a:solidFill>
                  <a:schemeClr val="tx2">
                    <a:lumMod val="90000"/>
                    <a:lumOff val="10000"/>
                  </a:schemeClr>
                </a:solidFill>
              </a:rPr>
              <a:t>?</a:t>
            </a:r>
          </a:p>
        </p:txBody>
      </p:sp>
      <p:sp>
        <p:nvSpPr>
          <p:cNvPr id="3" name="TextBox 2">
            <a:extLst>
              <a:ext uri="{FF2B5EF4-FFF2-40B4-BE49-F238E27FC236}">
                <a16:creationId xmlns:a16="http://schemas.microsoft.com/office/drawing/2014/main" id="{4333FB6F-64B5-08F0-4DD0-28BC303BF92F}"/>
              </a:ext>
            </a:extLst>
          </p:cNvPr>
          <p:cNvSpPr txBox="1"/>
          <p:nvPr/>
        </p:nvSpPr>
        <p:spPr>
          <a:xfrm>
            <a:off x="892150" y="6216938"/>
            <a:ext cx="4698266" cy="369332"/>
          </a:xfrm>
          <a:prstGeom prst="rect">
            <a:avLst/>
          </a:prstGeom>
          <a:noFill/>
          <a:ln w="28575">
            <a:solidFill>
              <a:schemeClr val="accent5">
                <a:lumMod val="75000"/>
              </a:schemeClr>
            </a:solidFill>
          </a:ln>
          <a:effectLst>
            <a:outerShdw blurRad="63500" sx="102000" sy="102000" algn="ctr" rotWithShape="0">
              <a:prstClr val="black">
                <a:alpha val="40000"/>
              </a:prstClr>
            </a:outerShdw>
          </a:effectLst>
        </p:spPr>
        <p:txBody>
          <a:bodyPr wrap="square" rtlCol="0">
            <a:spAutoFit/>
          </a:bodyPr>
          <a:lstStyle/>
          <a:p>
            <a:pPr algn="ctr"/>
            <a:r>
              <a:rPr lang="en-US" b="1" dirty="0">
                <a:solidFill>
                  <a:srgbClr val="6600FF"/>
                </a:solidFill>
              </a:rPr>
              <a:t>OCC </a:t>
            </a:r>
            <a:r>
              <a:rPr lang="en-US" b="1" dirty="0" err="1">
                <a:solidFill>
                  <a:srgbClr val="6600FF"/>
                </a:solidFill>
              </a:rPr>
              <a:t>Đa</a:t>
            </a:r>
            <a:r>
              <a:rPr lang="en-US" b="1" dirty="0">
                <a:solidFill>
                  <a:srgbClr val="6600FF"/>
                </a:solidFill>
              </a:rPr>
              <a:t> </a:t>
            </a:r>
            <a:r>
              <a:rPr lang="en-US" b="1" dirty="0" err="1">
                <a:solidFill>
                  <a:srgbClr val="6600FF"/>
                </a:solidFill>
              </a:rPr>
              <a:t>Nhim</a:t>
            </a:r>
            <a:r>
              <a:rPr lang="en-US" b="1" dirty="0">
                <a:solidFill>
                  <a:srgbClr val="6600FF"/>
                </a:solidFill>
              </a:rPr>
              <a:t> – </a:t>
            </a:r>
            <a:r>
              <a:rPr lang="en-US" b="1" dirty="0" err="1">
                <a:solidFill>
                  <a:srgbClr val="6600FF"/>
                </a:solidFill>
              </a:rPr>
              <a:t>Hàm</a:t>
            </a:r>
            <a:r>
              <a:rPr lang="en-US" b="1" dirty="0">
                <a:solidFill>
                  <a:srgbClr val="6600FF"/>
                </a:solidFill>
              </a:rPr>
              <a:t> </a:t>
            </a:r>
            <a:r>
              <a:rPr lang="en-US" b="1" dirty="0" err="1">
                <a:solidFill>
                  <a:srgbClr val="6600FF"/>
                </a:solidFill>
              </a:rPr>
              <a:t>Thuận</a:t>
            </a:r>
            <a:r>
              <a:rPr lang="en-US" b="1" dirty="0">
                <a:solidFill>
                  <a:srgbClr val="6600FF"/>
                </a:solidFill>
              </a:rPr>
              <a:t> – </a:t>
            </a:r>
            <a:r>
              <a:rPr lang="en-US" b="1" dirty="0" err="1">
                <a:solidFill>
                  <a:srgbClr val="6600FF"/>
                </a:solidFill>
              </a:rPr>
              <a:t>Đa</a:t>
            </a:r>
            <a:r>
              <a:rPr lang="en-US" b="1" dirty="0">
                <a:solidFill>
                  <a:srgbClr val="6600FF"/>
                </a:solidFill>
              </a:rPr>
              <a:t> Mi</a:t>
            </a:r>
          </a:p>
        </p:txBody>
      </p:sp>
      <p:sp>
        <p:nvSpPr>
          <p:cNvPr id="17" name="TextBox 16">
            <a:extLst>
              <a:ext uri="{FF2B5EF4-FFF2-40B4-BE49-F238E27FC236}">
                <a16:creationId xmlns:a16="http://schemas.microsoft.com/office/drawing/2014/main" id="{61AD059B-8269-0158-AEA3-33A048C93703}"/>
              </a:ext>
            </a:extLst>
          </p:cNvPr>
          <p:cNvSpPr txBox="1"/>
          <p:nvPr/>
        </p:nvSpPr>
        <p:spPr>
          <a:xfrm>
            <a:off x="6726818" y="6216938"/>
            <a:ext cx="4698266" cy="369332"/>
          </a:xfrm>
          <a:prstGeom prst="rect">
            <a:avLst/>
          </a:prstGeom>
          <a:noFill/>
          <a:ln w="28575">
            <a:solidFill>
              <a:schemeClr val="accent5">
                <a:lumMod val="75000"/>
              </a:schemeClr>
            </a:solidFill>
          </a:ln>
          <a:effectLst>
            <a:outerShdw blurRad="63500" sx="102000" sy="102000" algn="ctr" rotWithShape="0">
              <a:prstClr val="black">
                <a:alpha val="40000"/>
              </a:prstClr>
            </a:outerShdw>
          </a:effectLst>
        </p:spPr>
        <p:txBody>
          <a:bodyPr wrap="square" rtlCol="0">
            <a:spAutoFit/>
          </a:bodyPr>
          <a:lstStyle/>
          <a:p>
            <a:pPr algn="ctr"/>
            <a:r>
              <a:rPr lang="en-US" b="1" dirty="0">
                <a:solidFill>
                  <a:srgbClr val="6600FF"/>
                </a:solidFill>
              </a:rPr>
              <a:t>OCC </a:t>
            </a:r>
            <a:r>
              <a:rPr lang="en-US" b="1" dirty="0" err="1">
                <a:solidFill>
                  <a:srgbClr val="6600FF"/>
                </a:solidFill>
              </a:rPr>
              <a:t>Đồng</a:t>
            </a:r>
            <a:r>
              <a:rPr lang="en-US" b="1" dirty="0">
                <a:solidFill>
                  <a:srgbClr val="6600FF"/>
                </a:solidFill>
              </a:rPr>
              <a:t> </a:t>
            </a:r>
            <a:r>
              <a:rPr lang="en-US" b="1" dirty="0" err="1">
                <a:solidFill>
                  <a:srgbClr val="6600FF"/>
                </a:solidFill>
              </a:rPr>
              <a:t>Nai</a:t>
            </a:r>
            <a:r>
              <a:rPr lang="en-US" b="1" dirty="0">
                <a:solidFill>
                  <a:srgbClr val="6600FF"/>
                </a:solidFill>
              </a:rPr>
              <a:t> 3 – </a:t>
            </a:r>
            <a:r>
              <a:rPr lang="en-US" b="1" dirty="0" err="1">
                <a:solidFill>
                  <a:srgbClr val="6600FF"/>
                </a:solidFill>
              </a:rPr>
              <a:t>Đồng</a:t>
            </a:r>
            <a:r>
              <a:rPr lang="en-US" b="1" dirty="0">
                <a:solidFill>
                  <a:srgbClr val="6600FF"/>
                </a:solidFill>
              </a:rPr>
              <a:t> </a:t>
            </a:r>
            <a:r>
              <a:rPr lang="en-US" b="1" dirty="0" err="1">
                <a:solidFill>
                  <a:srgbClr val="6600FF"/>
                </a:solidFill>
              </a:rPr>
              <a:t>Nai</a:t>
            </a:r>
            <a:r>
              <a:rPr lang="en-US" b="1" dirty="0">
                <a:solidFill>
                  <a:srgbClr val="6600FF"/>
                </a:solidFill>
              </a:rPr>
              <a:t> 4</a:t>
            </a:r>
          </a:p>
        </p:txBody>
      </p:sp>
      <p:sp>
        <p:nvSpPr>
          <p:cNvPr id="12" name="Slide Number Placeholder 3">
            <a:extLst>
              <a:ext uri="{FF2B5EF4-FFF2-40B4-BE49-F238E27FC236}">
                <a16:creationId xmlns:a16="http://schemas.microsoft.com/office/drawing/2014/main" id="{19CFF13B-1182-6034-99D1-CD2F0E80B3C5}"/>
              </a:ext>
            </a:extLst>
          </p:cNvPr>
          <p:cNvSpPr txBox="1">
            <a:spLocks/>
          </p:cNvSpPr>
          <p:nvPr/>
        </p:nvSpPr>
        <p:spPr>
          <a:xfrm>
            <a:off x="11808823" y="6492875"/>
            <a:ext cx="32004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5</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5980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0EE535-2AC4-7AA0-C76C-C647673D9D44}"/>
              </a:ext>
            </a:extLst>
          </p:cNvPr>
          <p:cNvSpPr>
            <a:spLocks noGrp="1"/>
          </p:cNvSpPr>
          <p:nvPr>
            <p:ph type="title"/>
          </p:nvPr>
        </p:nvSpPr>
        <p:spPr>
          <a:xfrm>
            <a:off x="3139290" y="406954"/>
            <a:ext cx="6191522" cy="775698"/>
          </a:xfrm>
          <a:solidFill>
            <a:srgbClr val="DDDDDD"/>
          </a:solidFill>
          <a:ln>
            <a:noFill/>
          </a:ln>
          <a:effectLst>
            <a:glow rad="101600">
              <a:schemeClr val="accent4">
                <a:satMod val="175000"/>
                <a:alpha val="40000"/>
              </a:schemeClr>
            </a:glow>
          </a:effectLst>
        </p:spPr>
        <p:txBody>
          <a:bodyPr>
            <a:normAutofit fontScale="90000"/>
          </a:bodyPr>
          <a:lstStyle/>
          <a:p>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TỔNG QUAN VỀ DỰ ÁN</a:t>
            </a:r>
          </a:p>
        </p:txBody>
      </p:sp>
      <p:sp>
        <p:nvSpPr>
          <p:cNvPr id="6" name="TextBox 5">
            <a:extLst>
              <a:ext uri="{FF2B5EF4-FFF2-40B4-BE49-F238E27FC236}">
                <a16:creationId xmlns:a16="http://schemas.microsoft.com/office/drawing/2014/main" id="{33F6DAFD-0CA4-CD91-2B63-90283009607A}"/>
              </a:ext>
            </a:extLst>
          </p:cNvPr>
          <p:cNvSpPr txBox="1"/>
          <p:nvPr/>
        </p:nvSpPr>
        <p:spPr>
          <a:xfrm>
            <a:off x="368810" y="1530942"/>
            <a:ext cx="4737462"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err="1">
                <a:solidFill>
                  <a:srgbClr val="002060"/>
                </a:solidFill>
              </a:rPr>
              <a:t>Hiện</a:t>
            </a:r>
            <a:r>
              <a:rPr lang="en-US" sz="2800" dirty="0">
                <a:solidFill>
                  <a:srgbClr val="002060"/>
                </a:solidFill>
              </a:rPr>
              <a:t> </a:t>
            </a:r>
            <a:r>
              <a:rPr lang="en-US" sz="2800" dirty="0" err="1">
                <a:solidFill>
                  <a:srgbClr val="002060"/>
                </a:solidFill>
              </a:rPr>
              <a:t>trạng</a:t>
            </a:r>
            <a:r>
              <a:rPr lang="en-US" sz="2800" dirty="0">
                <a:solidFill>
                  <a:srgbClr val="002060"/>
                </a:solidFill>
              </a:rPr>
              <a:t> 2 </a:t>
            </a:r>
            <a:r>
              <a:rPr lang="en-US" sz="2800" dirty="0" err="1">
                <a:solidFill>
                  <a:srgbClr val="002060"/>
                </a:solidFill>
              </a:rPr>
              <a:t>nhà</a:t>
            </a:r>
            <a:r>
              <a:rPr lang="en-US" sz="2800" dirty="0">
                <a:solidFill>
                  <a:srgbClr val="002060"/>
                </a:solidFill>
              </a:rPr>
              <a:t> </a:t>
            </a:r>
            <a:r>
              <a:rPr lang="en-US" sz="2800" dirty="0" err="1">
                <a:solidFill>
                  <a:srgbClr val="002060"/>
                </a:solidFill>
              </a:rPr>
              <a:t>máy</a:t>
            </a:r>
            <a:r>
              <a:rPr lang="en-US" sz="2800" dirty="0">
                <a:solidFill>
                  <a:srgbClr val="002060"/>
                </a:solidFill>
              </a:rPr>
              <a:t> </a:t>
            </a:r>
          </a:p>
        </p:txBody>
      </p:sp>
      <p:sp>
        <p:nvSpPr>
          <p:cNvPr id="9" name="Rectangle 2">
            <a:extLst>
              <a:ext uri="{FF2B5EF4-FFF2-40B4-BE49-F238E27FC236}">
                <a16:creationId xmlns:a16="http://schemas.microsoft.com/office/drawing/2014/main" id="{B416DC1A-E9C1-90B9-CF9C-A6D33B433984}"/>
              </a:ext>
            </a:extLst>
          </p:cNvPr>
          <p:cNvSpPr>
            <a:spLocks noChangeArrowheads="1"/>
          </p:cNvSpPr>
          <p:nvPr/>
        </p:nvSpPr>
        <p:spPr bwMode="auto">
          <a:xfrm>
            <a:off x="2631938" y="28583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TextBox 1">
            <a:extLst>
              <a:ext uri="{FF2B5EF4-FFF2-40B4-BE49-F238E27FC236}">
                <a16:creationId xmlns:a16="http://schemas.microsoft.com/office/drawing/2014/main" id="{FCA3E4AB-C983-D1A9-1A44-3C5558E9F092}"/>
              </a:ext>
            </a:extLst>
          </p:cNvPr>
          <p:cNvSpPr txBox="1"/>
          <p:nvPr/>
        </p:nvSpPr>
        <p:spPr>
          <a:xfrm>
            <a:off x="368810" y="2254186"/>
            <a:ext cx="4577659" cy="2308324"/>
          </a:xfrm>
          <a:prstGeom prst="rect">
            <a:avLst/>
          </a:prstGeom>
          <a:noFill/>
        </p:spPr>
        <p:txBody>
          <a:bodyPr wrap="square" rtlCol="0">
            <a:spAutoFit/>
          </a:bodyPr>
          <a:lstStyle/>
          <a:p>
            <a:pPr marL="285750" indent="-285750">
              <a:buFont typeface="Wingdings" panose="05000000000000000000" pitchFamily="2" charset="2"/>
              <a:buChar char="v"/>
            </a:pPr>
            <a:r>
              <a:rPr lang="en-US" dirty="0" err="1"/>
              <a:t>Nhà</a:t>
            </a:r>
            <a:r>
              <a:rPr lang="en-US" dirty="0"/>
              <a:t> </a:t>
            </a:r>
            <a:r>
              <a:rPr lang="en-US" dirty="0" err="1"/>
              <a:t>máy</a:t>
            </a:r>
            <a:r>
              <a:rPr lang="en-US" dirty="0"/>
              <a:t> </a:t>
            </a:r>
            <a:r>
              <a:rPr lang="en-US" dirty="0" err="1"/>
              <a:t>Sê</a:t>
            </a:r>
            <a:r>
              <a:rPr lang="en-US" dirty="0"/>
              <a:t> San 3</a:t>
            </a:r>
          </a:p>
          <a:p>
            <a:pPr marL="742950" lvl="1" indent="-285750">
              <a:buFont typeface="Wingdings" panose="05000000000000000000" pitchFamily="2" charset="2"/>
              <a:buChar char="§"/>
            </a:pPr>
            <a:r>
              <a:rPr lang="en-US" dirty="0" err="1"/>
              <a:t>Giới</a:t>
            </a:r>
            <a:r>
              <a:rPr lang="en-US" dirty="0"/>
              <a:t> </a:t>
            </a:r>
            <a:r>
              <a:rPr lang="en-US" dirty="0" err="1"/>
              <a:t>thiệu</a:t>
            </a:r>
            <a:r>
              <a:rPr lang="en-US" dirty="0"/>
              <a:t> </a:t>
            </a:r>
            <a:r>
              <a:rPr lang="en-US" dirty="0" err="1"/>
              <a:t>chung</a:t>
            </a:r>
            <a:endParaRPr lang="en-US" dirty="0"/>
          </a:p>
          <a:p>
            <a:pPr marL="742950" lvl="1" indent="-285750">
              <a:buFont typeface="Wingdings" panose="05000000000000000000" pitchFamily="2" charset="2"/>
              <a:buChar char="§"/>
            </a:pPr>
            <a:r>
              <a:rPr lang="en-US" dirty="0" err="1"/>
              <a:t>Hệ</a:t>
            </a:r>
            <a:r>
              <a:rPr lang="en-US" dirty="0"/>
              <a:t> </a:t>
            </a:r>
            <a:r>
              <a:rPr lang="en-US" dirty="0" err="1"/>
              <a:t>thống</a:t>
            </a:r>
            <a:r>
              <a:rPr lang="en-US" dirty="0"/>
              <a:t> </a:t>
            </a:r>
            <a:r>
              <a:rPr lang="en-US" dirty="0" err="1"/>
              <a:t>phần</a:t>
            </a:r>
            <a:r>
              <a:rPr lang="en-US" dirty="0"/>
              <a:t> </a:t>
            </a:r>
            <a:r>
              <a:rPr lang="en-US" dirty="0" err="1"/>
              <a:t>cứng</a:t>
            </a:r>
            <a:endParaRPr lang="en-US" dirty="0"/>
          </a:p>
          <a:p>
            <a:pPr marL="742950" lvl="1" indent="-285750">
              <a:buFont typeface="Wingdings" panose="05000000000000000000" pitchFamily="2" charset="2"/>
              <a:buChar char="§"/>
            </a:pPr>
            <a:r>
              <a:rPr lang="en-US" dirty="0" err="1"/>
              <a:t>Phần</a:t>
            </a:r>
            <a:r>
              <a:rPr lang="en-US" dirty="0"/>
              <a:t> </a:t>
            </a:r>
            <a:r>
              <a:rPr lang="en-US" dirty="0" err="1"/>
              <a:t>mềm</a:t>
            </a:r>
            <a:endParaRPr lang="en-US" dirty="0"/>
          </a:p>
          <a:p>
            <a:pPr marL="742950" lvl="1" indent="-285750">
              <a:buFont typeface="Wingdings" panose="05000000000000000000" pitchFamily="2" charset="2"/>
              <a:buChar char="§"/>
            </a:pPr>
            <a:r>
              <a:rPr lang="en-US" dirty="0" err="1"/>
              <a:t>Hiện</a:t>
            </a:r>
            <a:r>
              <a:rPr lang="en-US" dirty="0"/>
              <a:t> </a:t>
            </a:r>
            <a:r>
              <a:rPr lang="en-US" dirty="0" err="1"/>
              <a:t>trạng</a:t>
            </a:r>
            <a:r>
              <a:rPr lang="en-US" dirty="0"/>
              <a:t> </a:t>
            </a:r>
            <a:r>
              <a:rPr lang="en-US" dirty="0" err="1"/>
              <a:t>hệ</a:t>
            </a:r>
            <a:r>
              <a:rPr lang="en-US" dirty="0"/>
              <a:t> </a:t>
            </a:r>
            <a:r>
              <a:rPr lang="en-US" dirty="0" err="1"/>
              <a:t>thống</a:t>
            </a:r>
            <a:r>
              <a:rPr lang="en-US" dirty="0"/>
              <a:t> </a:t>
            </a:r>
            <a:r>
              <a:rPr lang="en-US" dirty="0" err="1"/>
              <a:t>điều</a:t>
            </a:r>
            <a:r>
              <a:rPr lang="en-US" dirty="0"/>
              <a:t> </a:t>
            </a:r>
            <a:r>
              <a:rPr lang="en-US" dirty="0" err="1"/>
              <a:t>khiển</a:t>
            </a:r>
            <a:r>
              <a:rPr lang="en-US" dirty="0"/>
              <a:t>, </a:t>
            </a:r>
            <a:r>
              <a:rPr lang="en-US" dirty="0" err="1"/>
              <a:t>truyền</a:t>
            </a:r>
            <a:r>
              <a:rPr lang="en-US" dirty="0"/>
              <a:t> </a:t>
            </a:r>
            <a:r>
              <a:rPr lang="en-US" dirty="0" err="1"/>
              <a:t>dẫn</a:t>
            </a:r>
            <a:r>
              <a:rPr lang="en-US" dirty="0"/>
              <a:t> </a:t>
            </a:r>
            <a:r>
              <a:rPr lang="en-US" dirty="0" err="1"/>
              <a:t>nhà</a:t>
            </a:r>
            <a:r>
              <a:rPr lang="en-US" dirty="0"/>
              <a:t> </a:t>
            </a:r>
            <a:r>
              <a:rPr lang="en-US" dirty="0" err="1"/>
              <a:t>máy</a:t>
            </a:r>
            <a:r>
              <a:rPr lang="en-US" dirty="0"/>
              <a:t> </a:t>
            </a:r>
            <a:r>
              <a:rPr lang="en-US" dirty="0" err="1"/>
              <a:t>Sê</a:t>
            </a:r>
            <a:r>
              <a:rPr lang="en-US" dirty="0"/>
              <a:t> San 3</a:t>
            </a:r>
          </a:p>
          <a:p>
            <a:pPr marL="742950" lvl="1" indent="-285750">
              <a:buFont typeface="Wingdings" panose="05000000000000000000" pitchFamily="2" charset="2"/>
              <a:buChar char="§"/>
            </a:pPr>
            <a:endParaRPr lang="en-US" dirty="0"/>
          </a:p>
          <a:p>
            <a:pPr marL="742950" lvl="1" indent="-285750">
              <a:buFont typeface="Wingdings" panose="05000000000000000000" pitchFamily="2" charset="2"/>
              <a:buChar char="§"/>
            </a:pPr>
            <a:endParaRPr lang="en-US" dirty="0"/>
          </a:p>
        </p:txBody>
      </p:sp>
      <p:pic>
        <p:nvPicPr>
          <p:cNvPr id="7" name="Picture 6">
            <a:extLst>
              <a:ext uri="{FF2B5EF4-FFF2-40B4-BE49-F238E27FC236}">
                <a16:creationId xmlns:a16="http://schemas.microsoft.com/office/drawing/2014/main" id="{37C7EEF0-FA7A-B628-A06F-D8B3D57FE71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0228" y="3999623"/>
            <a:ext cx="3624023" cy="2509783"/>
          </a:xfrm>
          <a:prstGeom prst="rect">
            <a:avLst/>
          </a:prstGeom>
          <a:noFill/>
          <a:ln>
            <a:noFill/>
          </a:ln>
        </p:spPr>
      </p:pic>
      <p:pic>
        <p:nvPicPr>
          <p:cNvPr id="5" name="Picture 4">
            <a:extLst>
              <a:ext uri="{FF2B5EF4-FFF2-40B4-BE49-F238E27FC236}">
                <a16:creationId xmlns:a16="http://schemas.microsoft.com/office/drawing/2014/main" id="{4D4D43CE-E892-B76D-5BDC-F4EA52048E74}"/>
              </a:ext>
            </a:extLst>
          </p:cNvPr>
          <p:cNvPicPr>
            <a:picLocks noChangeAspect="1"/>
          </p:cNvPicPr>
          <p:nvPr/>
        </p:nvPicPr>
        <p:blipFill>
          <a:blip r:embed="rId3"/>
          <a:stretch>
            <a:fillRect/>
          </a:stretch>
        </p:blipFill>
        <p:spPr>
          <a:xfrm>
            <a:off x="5106272" y="2254186"/>
            <a:ext cx="6850597" cy="4255218"/>
          </a:xfrm>
          <a:prstGeom prst="rect">
            <a:avLst/>
          </a:prstGeom>
        </p:spPr>
      </p:pic>
      <p:sp>
        <p:nvSpPr>
          <p:cNvPr id="10" name="Slide Number Placeholder 3">
            <a:extLst>
              <a:ext uri="{FF2B5EF4-FFF2-40B4-BE49-F238E27FC236}">
                <a16:creationId xmlns:a16="http://schemas.microsoft.com/office/drawing/2014/main" id="{232DA42E-CF0D-A730-21AC-E6C20D7DC51B}"/>
              </a:ext>
            </a:extLst>
          </p:cNvPr>
          <p:cNvSpPr txBox="1">
            <a:spLocks/>
          </p:cNvSpPr>
          <p:nvPr/>
        </p:nvSpPr>
        <p:spPr>
          <a:xfrm>
            <a:off x="11808823" y="6492875"/>
            <a:ext cx="32004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6</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84458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80508C-874F-B45F-56F5-9A3AB5FEDB0F}"/>
              </a:ext>
            </a:extLst>
          </p:cNvPr>
          <p:cNvSpPr>
            <a:spLocks noGrp="1"/>
          </p:cNvSpPr>
          <p:nvPr>
            <p:ph type="title"/>
          </p:nvPr>
        </p:nvSpPr>
        <p:spPr>
          <a:xfrm>
            <a:off x="3139290" y="406954"/>
            <a:ext cx="6191522" cy="775698"/>
          </a:xfrm>
          <a:solidFill>
            <a:srgbClr val="DDDDDD"/>
          </a:solidFill>
          <a:ln>
            <a:noFill/>
          </a:ln>
          <a:effectLst>
            <a:glow rad="101600">
              <a:schemeClr val="accent4">
                <a:satMod val="175000"/>
                <a:alpha val="40000"/>
              </a:schemeClr>
            </a:glow>
          </a:effectLst>
        </p:spPr>
        <p:txBody>
          <a:bodyPr>
            <a:normAutofit fontScale="90000"/>
          </a:bodyPr>
          <a:lstStyle/>
          <a:p>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TỔNG QUAN VỀ DỰ ÁN</a:t>
            </a:r>
          </a:p>
        </p:txBody>
      </p:sp>
      <p:sp>
        <p:nvSpPr>
          <p:cNvPr id="5" name="TextBox 4">
            <a:extLst>
              <a:ext uri="{FF2B5EF4-FFF2-40B4-BE49-F238E27FC236}">
                <a16:creationId xmlns:a16="http://schemas.microsoft.com/office/drawing/2014/main" id="{7CE4DDCE-4A1D-61D0-7753-BB0F1C79725C}"/>
              </a:ext>
            </a:extLst>
          </p:cNvPr>
          <p:cNvSpPr txBox="1"/>
          <p:nvPr/>
        </p:nvSpPr>
        <p:spPr>
          <a:xfrm>
            <a:off x="368810" y="1530942"/>
            <a:ext cx="4737462"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err="1">
                <a:solidFill>
                  <a:srgbClr val="002060"/>
                </a:solidFill>
              </a:rPr>
              <a:t>Hiện</a:t>
            </a:r>
            <a:r>
              <a:rPr lang="en-US" sz="2800" dirty="0">
                <a:solidFill>
                  <a:srgbClr val="002060"/>
                </a:solidFill>
              </a:rPr>
              <a:t> </a:t>
            </a:r>
            <a:r>
              <a:rPr lang="en-US" sz="2800" dirty="0" err="1">
                <a:solidFill>
                  <a:srgbClr val="002060"/>
                </a:solidFill>
              </a:rPr>
              <a:t>trạng</a:t>
            </a:r>
            <a:r>
              <a:rPr lang="en-US" sz="2800" dirty="0">
                <a:solidFill>
                  <a:srgbClr val="002060"/>
                </a:solidFill>
              </a:rPr>
              <a:t> 2 </a:t>
            </a:r>
            <a:r>
              <a:rPr lang="en-US" sz="2800" dirty="0" err="1">
                <a:solidFill>
                  <a:srgbClr val="002060"/>
                </a:solidFill>
              </a:rPr>
              <a:t>nhà</a:t>
            </a:r>
            <a:r>
              <a:rPr lang="en-US" sz="2800" dirty="0">
                <a:solidFill>
                  <a:srgbClr val="002060"/>
                </a:solidFill>
              </a:rPr>
              <a:t> </a:t>
            </a:r>
            <a:r>
              <a:rPr lang="en-US" sz="2800" dirty="0" err="1">
                <a:solidFill>
                  <a:srgbClr val="002060"/>
                </a:solidFill>
              </a:rPr>
              <a:t>máy</a:t>
            </a:r>
            <a:r>
              <a:rPr lang="en-US" sz="2800" dirty="0">
                <a:solidFill>
                  <a:srgbClr val="002060"/>
                </a:solidFill>
              </a:rPr>
              <a:t> </a:t>
            </a:r>
          </a:p>
        </p:txBody>
      </p:sp>
      <p:sp>
        <p:nvSpPr>
          <p:cNvPr id="6" name="Rectangle 2">
            <a:extLst>
              <a:ext uri="{FF2B5EF4-FFF2-40B4-BE49-F238E27FC236}">
                <a16:creationId xmlns:a16="http://schemas.microsoft.com/office/drawing/2014/main" id="{779580A6-77FB-C263-EA4C-3CC1F5139AD4}"/>
              </a:ext>
            </a:extLst>
          </p:cNvPr>
          <p:cNvSpPr>
            <a:spLocks noChangeArrowheads="1"/>
          </p:cNvSpPr>
          <p:nvPr/>
        </p:nvSpPr>
        <p:spPr bwMode="auto">
          <a:xfrm>
            <a:off x="2631938" y="28583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C056B2BF-1014-885F-91A4-82526B20EA11}"/>
              </a:ext>
            </a:extLst>
          </p:cNvPr>
          <p:cNvSpPr txBox="1"/>
          <p:nvPr/>
        </p:nvSpPr>
        <p:spPr>
          <a:xfrm>
            <a:off x="368810" y="2254186"/>
            <a:ext cx="4577659" cy="2308324"/>
          </a:xfrm>
          <a:prstGeom prst="rect">
            <a:avLst/>
          </a:prstGeom>
          <a:noFill/>
        </p:spPr>
        <p:txBody>
          <a:bodyPr wrap="square" rtlCol="0">
            <a:spAutoFit/>
          </a:bodyPr>
          <a:lstStyle/>
          <a:p>
            <a:pPr marL="285750" indent="-285750">
              <a:buFont typeface="Wingdings" panose="05000000000000000000" pitchFamily="2" charset="2"/>
              <a:buChar char="v"/>
            </a:pPr>
            <a:r>
              <a:rPr lang="en-US" dirty="0" err="1"/>
              <a:t>Nhà</a:t>
            </a:r>
            <a:r>
              <a:rPr lang="en-US" dirty="0"/>
              <a:t> </a:t>
            </a:r>
            <a:r>
              <a:rPr lang="en-US" dirty="0" err="1"/>
              <a:t>máy</a:t>
            </a:r>
            <a:r>
              <a:rPr lang="en-US" dirty="0"/>
              <a:t> </a:t>
            </a:r>
            <a:r>
              <a:rPr lang="en-US" dirty="0" err="1"/>
              <a:t>Pleikrông</a:t>
            </a:r>
            <a:endParaRPr lang="en-US" dirty="0"/>
          </a:p>
          <a:p>
            <a:pPr marL="742950" lvl="1" indent="-285750">
              <a:buFont typeface="Wingdings" panose="05000000000000000000" pitchFamily="2" charset="2"/>
              <a:buChar char="§"/>
            </a:pPr>
            <a:r>
              <a:rPr lang="en-US" dirty="0" err="1"/>
              <a:t>Giới</a:t>
            </a:r>
            <a:r>
              <a:rPr lang="en-US" dirty="0"/>
              <a:t> </a:t>
            </a:r>
            <a:r>
              <a:rPr lang="en-US" dirty="0" err="1"/>
              <a:t>thiệu</a:t>
            </a:r>
            <a:r>
              <a:rPr lang="en-US" dirty="0"/>
              <a:t> </a:t>
            </a:r>
            <a:r>
              <a:rPr lang="en-US" dirty="0" err="1"/>
              <a:t>chung</a:t>
            </a:r>
            <a:endParaRPr lang="en-US" dirty="0"/>
          </a:p>
          <a:p>
            <a:pPr marL="742950" lvl="1" indent="-285750">
              <a:buFont typeface="Wingdings" panose="05000000000000000000" pitchFamily="2" charset="2"/>
              <a:buChar char="§"/>
            </a:pPr>
            <a:r>
              <a:rPr lang="en-US" dirty="0" err="1"/>
              <a:t>Hệ</a:t>
            </a:r>
            <a:r>
              <a:rPr lang="en-US" dirty="0"/>
              <a:t> </a:t>
            </a:r>
            <a:r>
              <a:rPr lang="en-US" dirty="0" err="1"/>
              <a:t>thống</a:t>
            </a:r>
            <a:r>
              <a:rPr lang="en-US" dirty="0"/>
              <a:t> </a:t>
            </a:r>
            <a:r>
              <a:rPr lang="en-US" dirty="0" err="1"/>
              <a:t>phần</a:t>
            </a:r>
            <a:r>
              <a:rPr lang="en-US" dirty="0"/>
              <a:t> </a:t>
            </a:r>
            <a:r>
              <a:rPr lang="en-US" dirty="0" err="1"/>
              <a:t>cứng</a:t>
            </a:r>
            <a:endParaRPr lang="en-US" dirty="0"/>
          </a:p>
          <a:p>
            <a:pPr marL="742950" lvl="1" indent="-285750">
              <a:buFont typeface="Wingdings" panose="05000000000000000000" pitchFamily="2" charset="2"/>
              <a:buChar char="§"/>
            </a:pPr>
            <a:r>
              <a:rPr lang="en-US" dirty="0" err="1"/>
              <a:t>Phần</a:t>
            </a:r>
            <a:r>
              <a:rPr lang="en-US" dirty="0"/>
              <a:t> </a:t>
            </a:r>
            <a:r>
              <a:rPr lang="en-US" dirty="0" err="1"/>
              <a:t>mềm</a:t>
            </a:r>
            <a:endParaRPr lang="en-US" dirty="0"/>
          </a:p>
          <a:p>
            <a:pPr marL="742950" lvl="1" indent="-285750">
              <a:buFont typeface="Wingdings" panose="05000000000000000000" pitchFamily="2" charset="2"/>
              <a:buChar char="§"/>
            </a:pPr>
            <a:r>
              <a:rPr lang="en-US" dirty="0" err="1"/>
              <a:t>Hiện</a:t>
            </a:r>
            <a:r>
              <a:rPr lang="en-US" dirty="0"/>
              <a:t> </a:t>
            </a:r>
            <a:r>
              <a:rPr lang="en-US" dirty="0" err="1"/>
              <a:t>trạng</a:t>
            </a:r>
            <a:r>
              <a:rPr lang="en-US" dirty="0"/>
              <a:t> </a:t>
            </a:r>
            <a:r>
              <a:rPr lang="en-US" dirty="0" err="1"/>
              <a:t>hệ</a:t>
            </a:r>
            <a:r>
              <a:rPr lang="en-US" dirty="0"/>
              <a:t> </a:t>
            </a:r>
            <a:r>
              <a:rPr lang="en-US" dirty="0" err="1"/>
              <a:t>thống</a:t>
            </a:r>
            <a:r>
              <a:rPr lang="en-US" dirty="0"/>
              <a:t> </a:t>
            </a:r>
            <a:r>
              <a:rPr lang="en-US" dirty="0" err="1"/>
              <a:t>điều</a:t>
            </a:r>
            <a:r>
              <a:rPr lang="en-US" dirty="0"/>
              <a:t> </a:t>
            </a:r>
            <a:r>
              <a:rPr lang="en-US" dirty="0" err="1"/>
              <a:t>khiển</a:t>
            </a:r>
            <a:r>
              <a:rPr lang="en-US" dirty="0"/>
              <a:t>, </a:t>
            </a:r>
            <a:r>
              <a:rPr lang="en-US" dirty="0" err="1"/>
              <a:t>truyền</a:t>
            </a:r>
            <a:r>
              <a:rPr lang="en-US" dirty="0"/>
              <a:t> </a:t>
            </a:r>
            <a:r>
              <a:rPr lang="en-US" dirty="0" err="1"/>
              <a:t>dẫn</a:t>
            </a:r>
            <a:r>
              <a:rPr lang="en-US" dirty="0"/>
              <a:t> </a:t>
            </a:r>
            <a:r>
              <a:rPr lang="en-US" dirty="0" err="1"/>
              <a:t>nhà</a:t>
            </a:r>
            <a:r>
              <a:rPr lang="en-US" dirty="0"/>
              <a:t> </a:t>
            </a:r>
            <a:r>
              <a:rPr lang="en-US" dirty="0" err="1"/>
              <a:t>máy</a:t>
            </a:r>
            <a:r>
              <a:rPr lang="en-US" dirty="0"/>
              <a:t> </a:t>
            </a:r>
            <a:r>
              <a:rPr lang="en-US" dirty="0" err="1"/>
              <a:t>Pleikrông</a:t>
            </a:r>
            <a:endParaRPr lang="en-US" dirty="0"/>
          </a:p>
          <a:p>
            <a:pPr marL="742950" lvl="1" indent="-285750">
              <a:buFont typeface="Wingdings" panose="05000000000000000000" pitchFamily="2" charset="2"/>
              <a:buChar char="§"/>
            </a:pPr>
            <a:endParaRPr lang="en-US" dirty="0"/>
          </a:p>
          <a:p>
            <a:pPr marL="742950" lvl="1" indent="-285750">
              <a:buFont typeface="Wingdings" panose="05000000000000000000" pitchFamily="2" charset="2"/>
              <a:buChar char="§"/>
            </a:pPr>
            <a:endParaRPr lang="en-US" dirty="0"/>
          </a:p>
        </p:txBody>
      </p:sp>
      <p:pic>
        <p:nvPicPr>
          <p:cNvPr id="10" name="Hình ảnh 40" descr="Nhà máy thủy điện Pleikrông Kon Tum">
            <a:extLst>
              <a:ext uri="{FF2B5EF4-FFF2-40B4-BE49-F238E27FC236}">
                <a16:creationId xmlns:a16="http://schemas.microsoft.com/office/drawing/2014/main" id="{6483A9F7-C14D-4CBC-21BA-FF41B41F70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5958" y="4093030"/>
            <a:ext cx="4017300" cy="2416374"/>
          </a:xfrm>
          <a:prstGeom prst="rect">
            <a:avLst/>
          </a:prstGeom>
          <a:noFill/>
          <a:ln>
            <a:noFill/>
          </a:ln>
        </p:spPr>
      </p:pic>
      <p:pic>
        <p:nvPicPr>
          <p:cNvPr id="12" name="Picture 11">
            <a:extLst>
              <a:ext uri="{FF2B5EF4-FFF2-40B4-BE49-F238E27FC236}">
                <a16:creationId xmlns:a16="http://schemas.microsoft.com/office/drawing/2014/main" id="{6F53AB49-3E5D-6EEB-67EF-28D3E6E9A339}"/>
              </a:ext>
            </a:extLst>
          </p:cNvPr>
          <p:cNvPicPr>
            <a:picLocks noChangeAspect="1"/>
          </p:cNvPicPr>
          <p:nvPr/>
        </p:nvPicPr>
        <p:blipFill>
          <a:blip r:embed="rId3"/>
          <a:stretch>
            <a:fillRect/>
          </a:stretch>
        </p:blipFill>
        <p:spPr>
          <a:xfrm>
            <a:off x="5175903" y="2450546"/>
            <a:ext cx="6542784" cy="4000500"/>
          </a:xfrm>
          <a:prstGeom prst="rect">
            <a:avLst/>
          </a:prstGeom>
        </p:spPr>
      </p:pic>
      <p:sp>
        <p:nvSpPr>
          <p:cNvPr id="2" name="Footer Placeholder 1">
            <a:extLst>
              <a:ext uri="{FF2B5EF4-FFF2-40B4-BE49-F238E27FC236}">
                <a16:creationId xmlns:a16="http://schemas.microsoft.com/office/drawing/2014/main" id="{EF7FE2AA-0C28-1E92-853E-F8651DB4BD9D}"/>
              </a:ext>
            </a:extLst>
          </p:cNvPr>
          <p:cNvSpPr>
            <a:spLocks noGrp="1"/>
          </p:cNvSpPr>
          <p:nvPr>
            <p:ph type="ftr" sz="quarter" idx="11"/>
          </p:nvPr>
        </p:nvSpPr>
        <p:spPr/>
        <p:txBody>
          <a:bodyPr/>
          <a:lstStyle/>
          <a:p>
            <a:r>
              <a:rPr lang="en-US"/>
              <a:t>Sample Footer Text</a:t>
            </a:r>
            <a:endParaRPr lang="en-US" dirty="0"/>
          </a:p>
        </p:txBody>
      </p:sp>
      <p:sp>
        <p:nvSpPr>
          <p:cNvPr id="11" name="Slide Number Placeholder 3">
            <a:extLst>
              <a:ext uri="{FF2B5EF4-FFF2-40B4-BE49-F238E27FC236}">
                <a16:creationId xmlns:a16="http://schemas.microsoft.com/office/drawing/2014/main" id="{21023A30-4EB5-9E5B-5220-E92E9771DF8F}"/>
              </a:ext>
            </a:extLst>
          </p:cNvPr>
          <p:cNvSpPr txBox="1">
            <a:spLocks/>
          </p:cNvSpPr>
          <p:nvPr/>
        </p:nvSpPr>
        <p:spPr>
          <a:xfrm>
            <a:off x="11808823" y="6492875"/>
            <a:ext cx="32004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7</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24510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80508C-874F-B45F-56F5-9A3AB5FEDB0F}"/>
              </a:ext>
            </a:extLst>
          </p:cNvPr>
          <p:cNvSpPr>
            <a:spLocks noGrp="1"/>
          </p:cNvSpPr>
          <p:nvPr>
            <p:ph type="title"/>
          </p:nvPr>
        </p:nvSpPr>
        <p:spPr>
          <a:xfrm>
            <a:off x="1239647" y="348596"/>
            <a:ext cx="9712706" cy="800935"/>
          </a:xfrm>
          <a:solidFill>
            <a:srgbClr val="DDDDDD"/>
          </a:solidFill>
          <a:ln>
            <a:noFill/>
          </a:ln>
          <a:effectLst>
            <a:glow rad="101600">
              <a:schemeClr val="accent4">
                <a:satMod val="175000"/>
                <a:alpha val="40000"/>
              </a:schemeClr>
            </a:glow>
          </a:effectLst>
        </p:spPr>
        <p:txBody>
          <a:bodyPr>
            <a:normAutofit/>
          </a:bodyPr>
          <a:lstStyle/>
          <a:p>
            <a:pPr algn="ct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ĐỀ XUẤT PHƯƠNG ÁN CẢI TẠO</a:t>
            </a:r>
          </a:p>
        </p:txBody>
      </p:sp>
      <p:sp>
        <p:nvSpPr>
          <p:cNvPr id="5" name="TextBox 4">
            <a:extLst>
              <a:ext uri="{FF2B5EF4-FFF2-40B4-BE49-F238E27FC236}">
                <a16:creationId xmlns:a16="http://schemas.microsoft.com/office/drawing/2014/main" id="{7CE4DDCE-4A1D-61D0-7753-BB0F1C79725C}"/>
              </a:ext>
            </a:extLst>
          </p:cNvPr>
          <p:cNvSpPr txBox="1"/>
          <p:nvPr/>
        </p:nvSpPr>
        <p:spPr>
          <a:xfrm>
            <a:off x="455877" y="1751682"/>
            <a:ext cx="4737462"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err="1">
                <a:solidFill>
                  <a:srgbClr val="002060"/>
                </a:solidFill>
              </a:rPr>
              <a:t>Cải</a:t>
            </a:r>
            <a:r>
              <a:rPr lang="en-US" sz="2800" dirty="0">
                <a:solidFill>
                  <a:srgbClr val="002060"/>
                </a:solidFill>
              </a:rPr>
              <a:t> </a:t>
            </a:r>
            <a:r>
              <a:rPr lang="en-US" sz="2800" dirty="0" err="1">
                <a:solidFill>
                  <a:srgbClr val="002060"/>
                </a:solidFill>
              </a:rPr>
              <a:t>tạo</a:t>
            </a:r>
            <a:r>
              <a:rPr lang="en-US" sz="2800" dirty="0">
                <a:solidFill>
                  <a:srgbClr val="002060"/>
                </a:solidFill>
              </a:rPr>
              <a:t> </a:t>
            </a:r>
            <a:r>
              <a:rPr lang="en-US" sz="2800" dirty="0" err="1">
                <a:solidFill>
                  <a:srgbClr val="002060"/>
                </a:solidFill>
              </a:rPr>
              <a:t>hệ</a:t>
            </a:r>
            <a:r>
              <a:rPr lang="en-US" sz="2800" dirty="0">
                <a:solidFill>
                  <a:srgbClr val="002060"/>
                </a:solidFill>
              </a:rPr>
              <a:t> </a:t>
            </a:r>
            <a:r>
              <a:rPr lang="en-US" sz="2800" dirty="0" err="1">
                <a:solidFill>
                  <a:srgbClr val="002060"/>
                </a:solidFill>
              </a:rPr>
              <a:t>thống</a:t>
            </a:r>
            <a:r>
              <a:rPr lang="en-US" sz="2800" dirty="0">
                <a:solidFill>
                  <a:srgbClr val="002060"/>
                </a:solidFill>
              </a:rPr>
              <a:t> DCS</a:t>
            </a:r>
          </a:p>
        </p:txBody>
      </p:sp>
      <p:sp>
        <p:nvSpPr>
          <p:cNvPr id="6" name="Rectangle 2">
            <a:extLst>
              <a:ext uri="{FF2B5EF4-FFF2-40B4-BE49-F238E27FC236}">
                <a16:creationId xmlns:a16="http://schemas.microsoft.com/office/drawing/2014/main" id="{779580A6-77FB-C263-EA4C-3CC1F5139AD4}"/>
              </a:ext>
            </a:extLst>
          </p:cNvPr>
          <p:cNvSpPr>
            <a:spLocks noChangeArrowheads="1"/>
          </p:cNvSpPr>
          <p:nvPr/>
        </p:nvSpPr>
        <p:spPr bwMode="auto">
          <a:xfrm>
            <a:off x="2631938" y="28583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78D63645-4B77-952E-D063-D210114113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12526" y="1624325"/>
            <a:ext cx="6004741" cy="5233675"/>
          </a:xfrm>
          <a:prstGeom prst="rect">
            <a:avLst/>
          </a:prstGeom>
          <a:noFill/>
          <a:ln>
            <a:noFill/>
          </a:ln>
        </p:spPr>
      </p:pic>
      <p:sp>
        <p:nvSpPr>
          <p:cNvPr id="9" name="TextBox 8">
            <a:extLst>
              <a:ext uri="{FF2B5EF4-FFF2-40B4-BE49-F238E27FC236}">
                <a16:creationId xmlns:a16="http://schemas.microsoft.com/office/drawing/2014/main" id="{23BB1C5D-3F5D-84B0-09D4-C81FF7EDA448}"/>
              </a:ext>
            </a:extLst>
          </p:cNvPr>
          <p:cNvSpPr txBox="1"/>
          <p:nvPr/>
        </p:nvSpPr>
        <p:spPr>
          <a:xfrm>
            <a:off x="455877" y="2905869"/>
            <a:ext cx="4577659"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err="1"/>
              <a:t>Nhà</a:t>
            </a:r>
            <a:r>
              <a:rPr lang="en-US" dirty="0"/>
              <a:t> </a:t>
            </a:r>
            <a:r>
              <a:rPr lang="en-US" dirty="0" err="1"/>
              <a:t>máy</a:t>
            </a:r>
            <a:r>
              <a:rPr lang="en-US" dirty="0"/>
              <a:t> </a:t>
            </a:r>
            <a:r>
              <a:rPr lang="en-US" dirty="0" err="1"/>
              <a:t>Sê</a:t>
            </a:r>
            <a:r>
              <a:rPr lang="en-US" dirty="0"/>
              <a:t> San 3</a:t>
            </a:r>
          </a:p>
          <a:p>
            <a:pPr marL="742950" lvl="1" indent="-285750">
              <a:buFont typeface="Wingdings" panose="05000000000000000000" pitchFamily="2" charset="2"/>
              <a:buChar char="§"/>
            </a:pPr>
            <a:r>
              <a:rPr lang="en-US" dirty="0" err="1"/>
              <a:t>Yêu</a:t>
            </a:r>
            <a:r>
              <a:rPr lang="en-US" dirty="0"/>
              <a:t> </a:t>
            </a:r>
            <a:r>
              <a:rPr lang="en-US" dirty="0" err="1"/>
              <a:t>cầu</a:t>
            </a:r>
            <a:r>
              <a:rPr lang="en-US" dirty="0"/>
              <a:t> </a:t>
            </a:r>
            <a:r>
              <a:rPr lang="en-US" dirty="0" err="1"/>
              <a:t>kỹ</a:t>
            </a:r>
            <a:r>
              <a:rPr lang="en-US" dirty="0"/>
              <a:t> </a:t>
            </a:r>
            <a:r>
              <a:rPr lang="en-US" dirty="0" err="1"/>
              <a:t>thuật</a:t>
            </a:r>
            <a:r>
              <a:rPr lang="en-US" dirty="0"/>
              <a:t> </a:t>
            </a:r>
            <a:r>
              <a:rPr lang="en-US" dirty="0" err="1"/>
              <a:t>sau</a:t>
            </a:r>
            <a:r>
              <a:rPr lang="en-US" dirty="0"/>
              <a:t> </a:t>
            </a:r>
            <a:r>
              <a:rPr lang="en-US" dirty="0" err="1"/>
              <a:t>khi</a:t>
            </a:r>
            <a:r>
              <a:rPr lang="en-US" dirty="0"/>
              <a:t> </a:t>
            </a:r>
            <a:r>
              <a:rPr lang="en-US" dirty="0" err="1"/>
              <a:t>nâng</a:t>
            </a:r>
            <a:r>
              <a:rPr lang="en-US" dirty="0"/>
              <a:t> </a:t>
            </a:r>
            <a:r>
              <a:rPr lang="en-US" dirty="0" err="1"/>
              <a:t>cấp</a:t>
            </a:r>
            <a:endParaRPr lang="en-US" dirty="0"/>
          </a:p>
          <a:p>
            <a:pPr marL="742950" lvl="1" indent="-285750">
              <a:buFont typeface="Wingdings" panose="05000000000000000000" pitchFamily="2" charset="2"/>
              <a:buChar char="§"/>
            </a:pPr>
            <a:r>
              <a:rPr lang="en-US" dirty="0" err="1"/>
              <a:t>Phương</a:t>
            </a:r>
            <a:r>
              <a:rPr lang="en-US" dirty="0"/>
              <a:t> </a:t>
            </a:r>
            <a:r>
              <a:rPr lang="en-US" dirty="0" err="1"/>
              <a:t>án</a:t>
            </a:r>
            <a:r>
              <a:rPr lang="en-US" dirty="0"/>
              <a:t> </a:t>
            </a:r>
            <a:r>
              <a:rPr lang="en-US" dirty="0" err="1"/>
              <a:t>nâng</a:t>
            </a:r>
            <a:r>
              <a:rPr lang="en-US" dirty="0"/>
              <a:t> </a:t>
            </a:r>
            <a:r>
              <a:rPr lang="en-US" dirty="0" err="1"/>
              <a:t>cấp</a:t>
            </a:r>
            <a:r>
              <a:rPr lang="en-US" dirty="0"/>
              <a:t>, </a:t>
            </a:r>
            <a:r>
              <a:rPr lang="en-US" dirty="0" err="1"/>
              <a:t>cải</a:t>
            </a:r>
            <a:r>
              <a:rPr lang="en-US" dirty="0"/>
              <a:t> </a:t>
            </a:r>
            <a:r>
              <a:rPr lang="en-US" dirty="0" err="1"/>
              <a:t>tạo</a:t>
            </a:r>
            <a:endParaRPr lang="en-US" dirty="0"/>
          </a:p>
        </p:txBody>
      </p:sp>
      <p:sp>
        <p:nvSpPr>
          <p:cNvPr id="10" name="Slide Number Placeholder 3">
            <a:extLst>
              <a:ext uri="{FF2B5EF4-FFF2-40B4-BE49-F238E27FC236}">
                <a16:creationId xmlns:a16="http://schemas.microsoft.com/office/drawing/2014/main" id="{8BCEA82C-637D-B628-EF79-029B780D1DE9}"/>
              </a:ext>
            </a:extLst>
          </p:cNvPr>
          <p:cNvSpPr txBox="1">
            <a:spLocks/>
          </p:cNvSpPr>
          <p:nvPr/>
        </p:nvSpPr>
        <p:spPr>
          <a:xfrm>
            <a:off x="11808823" y="6492875"/>
            <a:ext cx="32004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cap="all" spc="15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A5D71E-5CDF-4C93-8A75-5B916FDC5BEA}" type="slidenum">
              <a:rPr lang="en-US" sz="1300" b="1" smtClean="0">
                <a:solidFill>
                  <a:schemeClr val="accent1">
                    <a:lumMod val="75000"/>
                  </a:schemeClr>
                </a:solidFill>
                <a:effectLst>
                  <a:outerShdw blurRad="38100" dist="38100" dir="2700000" algn="tl">
                    <a:srgbClr val="000000">
                      <a:alpha val="43137"/>
                    </a:srgbClr>
                  </a:outerShdw>
                </a:effectLst>
              </a:rPr>
              <a:pPr/>
              <a:t>8</a:t>
            </a:fld>
            <a:endParaRPr lang="en-US" sz="1300" b="1"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66240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80508C-874F-B45F-56F5-9A3AB5FEDB0F}"/>
              </a:ext>
            </a:extLst>
          </p:cNvPr>
          <p:cNvSpPr>
            <a:spLocks noGrp="1"/>
          </p:cNvSpPr>
          <p:nvPr>
            <p:ph type="title"/>
          </p:nvPr>
        </p:nvSpPr>
        <p:spPr>
          <a:xfrm>
            <a:off x="1239647" y="348596"/>
            <a:ext cx="9712706" cy="800935"/>
          </a:xfrm>
          <a:solidFill>
            <a:srgbClr val="DDDDDD"/>
          </a:solidFill>
          <a:ln>
            <a:noFill/>
          </a:ln>
          <a:effectLst>
            <a:glow rad="101600">
              <a:schemeClr val="accent4">
                <a:satMod val="175000"/>
                <a:alpha val="40000"/>
              </a:schemeClr>
            </a:glow>
          </a:effectLst>
        </p:spPr>
        <p:txBody>
          <a:bodyPr>
            <a:normAutofit/>
          </a:bodyPr>
          <a:lstStyle/>
          <a:p>
            <a:pPr algn="ctr"/>
            <a:r>
              <a:rPr lang="en-US" b="1" dirty="0">
                <a:solidFill>
                  <a:srgbClr val="0CA40C"/>
                </a:solidFill>
                <a:effectLst>
                  <a:outerShdw blurRad="38100" dist="38100" dir="2700000" algn="tl">
                    <a:srgbClr val="000000">
                      <a:alpha val="43137"/>
                    </a:srgbClr>
                  </a:outerShdw>
                </a:effectLst>
                <a:latin typeface="DejaVu Sans" panose="020B0603030804020204" pitchFamily="34" charset="0"/>
                <a:ea typeface="DejaVu Sans" panose="020B0603030804020204" pitchFamily="34" charset="0"/>
                <a:cs typeface="DejaVu Sans" panose="020B0603030804020204" pitchFamily="34" charset="0"/>
              </a:rPr>
              <a:t>ĐỀ XUẤT PHƯƠNG ÁN CẢI TẠO</a:t>
            </a:r>
          </a:p>
        </p:txBody>
      </p:sp>
      <p:sp>
        <p:nvSpPr>
          <p:cNvPr id="5" name="TextBox 4">
            <a:extLst>
              <a:ext uri="{FF2B5EF4-FFF2-40B4-BE49-F238E27FC236}">
                <a16:creationId xmlns:a16="http://schemas.microsoft.com/office/drawing/2014/main" id="{7CE4DDCE-4A1D-61D0-7753-BB0F1C79725C}"/>
              </a:ext>
            </a:extLst>
          </p:cNvPr>
          <p:cNvSpPr txBox="1"/>
          <p:nvPr/>
        </p:nvSpPr>
        <p:spPr>
          <a:xfrm>
            <a:off x="455877" y="1751682"/>
            <a:ext cx="4737462" cy="523220"/>
          </a:xfrm>
          <a:prstGeom prst="rect">
            <a:avLst/>
          </a:prstGeom>
          <a:solidFill>
            <a:srgbClr val="F8F8F8"/>
          </a:solidFill>
          <a:ln w="12700">
            <a:noFill/>
          </a:ln>
          <a:effectLst>
            <a:glow rad="63500">
              <a:schemeClr val="accent4">
                <a:satMod val="175000"/>
                <a:alpha val="40000"/>
              </a:schemeClr>
            </a:glow>
            <a:reflection blurRad="6350" stA="52000" endA="300" endPos="35000" dir="5400000" sy="-100000" algn="bl" rotWithShape="0"/>
          </a:effectLst>
        </p:spPr>
        <p:txBody>
          <a:bodyPr wrap="square" rtlCol="0">
            <a:spAutoFit/>
          </a:bodyPr>
          <a:lstStyle/>
          <a:p>
            <a:r>
              <a:rPr lang="en-US" sz="2800" dirty="0" err="1">
                <a:solidFill>
                  <a:srgbClr val="002060"/>
                </a:solidFill>
              </a:rPr>
              <a:t>Cải</a:t>
            </a:r>
            <a:r>
              <a:rPr lang="en-US" sz="2800" dirty="0">
                <a:solidFill>
                  <a:srgbClr val="002060"/>
                </a:solidFill>
              </a:rPr>
              <a:t> </a:t>
            </a:r>
            <a:r>
              <a:rPr lang="en-US" sz="2800" dirty="0" err="1">
                <a:solidFill>
                  <a:srgbClr val="002060"/>
                </a:solidFill>
              </a:rPr>
              <a:t>tạo</a:t>
            </a:r>
            <a:r>
              <a:rPr lang="en-US" sz="2800" dirty="0">
                <a:solidFill>
                  <a:srgbClr val="002060"/>
                </a:solidFill>
              </a:rPr>
              <a:t> </a:t>
            </a:r>
            <a:r>
              <a:rPr lang="en-US" sz="2800" dirty="0" err="1">
                <a:solidFill>
                  <a:srgbClr val="002060"/>
                </a:solidFill>
              </a:rPr>
              <a:t>hệ</a:t>
            </a:r>
            <a:r>
              <a:rPr lang="en-US" sz="2800" dirty="0">
                <a:solidFill>
                  <a:srgbClr val="002060"/>
                </a:solidFill>
              </a:rPr>
              <a:t> </a:t>
            </a:r>
            <a:r>
              <a:rPr lang="en-US" sz="2800" dirty="0" err="1">
                <a:solidFill>
                  <a:srgbClr val="002060"/>
                </a:solidFill>
              </a:rPr>
              <a:t>thống</a:t>
            </a:r>
            <a:r>
              <a:rPr lang="en-US" sz="2800" dirty="0">
                <a:solidFill>
                  <a:srgbClr val="002060"/>
                </a:solidFill>
              </a:rPr>
              <a:t> DCS</a:t>
            </a:r>
          </a:p>
        </p:txBody>
      </p:sp>
      <p:sp>
        <p:nvSpPr>
          <p:cNvPr id="6" name="Rectangle 2">
            <a:extLst>
              <a:ext uri="{FF2B5EF4-FFF2-40B4-BE49-F238E27FC236}">
                <a16:creationId xmlns:a16="http://schemas.microsoft.com/office/drawing/2014/main" id="{779580A6-77FB-C263-EA4C-3CC1F5139AD4}"/>
              </a:ext>
            </a:extLst>
          </p:cNvPr>
          <p:cNvSpPr>
            <a:spLocks noChangeArrowheads="1"/>
          </p:cNvSpPr>
          <p:nvPr/>
        </p:nvSpPr>
        <p:spPr bwMode="auto">
          <a:xfrm>
            <a:off x="2631938" y="285837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23BB1C5D-3F5D-84B0-09D4-C81FF7EDA448}"/>
              </a:ext>
            </a:extLst>
          </p:cNvPr>
          <p:cNvSpPr txBox="1"/>
          <p:nvPr/>
        </p:nvSpPr>
        <p:spPr>
          <a:xfrm>
            <a:off x="455877" y="2905869"/>
            <a:ext cx="4577659" cy="923330"/>
          </a:xfrm>
          <a:prstGeom prst="rect">
            <a:avLst/>
          </a:prstGeom>
          <a:noFill/>
        </p:spPr>
        <p:txBody>
          <a:bodyPr wrap="square" rtlCol="0">
            <a:spAutoFit/>
          </a:bodyPr>
          <a:lstStyle/>
          <a:p>
            <a:pPr marL="285750" indent="-285750">
              <a:buFont typeface="Wingdings" panose="05000000000000000000" pitchFamily="2" charset="2"/>
              <a:buChar char="v"/>
            </a:pPr>
            <a:r>
              <a:rPr lang="en-US" dirty="0" err="1"/>
              <a:t>Nhà</a:t>
            </a:r>
            <a:r>
              <a:rPr lang="en-US" dirty="0"/>
              <a:t> </a:t>
            </a:r>
            <a:r>
              <a:rPr lang="en-US" dirty="0" err="1"/>
              <a:t>máy</a:t>
            </a:r>
            <a:r>
              <a:rPr lang="en-US" dirty="0"/>
              <a:t> </a:t>
            </a:r>
            <a:r>
              <a:rPr lang="en-US" dirty="0" err="1"/>
              <a:t>Pleikrông</a:t>
            </a:r>
            <a:endParaRPr lang="en-US" dirty="0"/>
          </a:p>
          <a:p>
            <a:pPr marL="742950" lvl="1" indent="-285750">
              <a:buFont typeface="Wingdings" panose="05000000000000000000" pitchFamily="2" charset="2"/>
              <a:buChar char="§"/>
            </a:pPr>
            <a:r>
              <a:rPr lang="en-US" dirty="0" err="1"/>
              <a:t>Yêu</a:t>
            </a:r>
            <a:r>
              <a:rPr lang="en-US" dirty="0"/>
              <a:t> </a:t>
            </a:r>
            <a:r>
              <a:rPr lang="en-US" dirty="0" err="1"/>
              <a:t>cầu</a:t>
            </a:r>
            <a:r>
              <a:rPr lang="en-US" dirty="0"/>
              <a:t> </a:t>
            </a:r>
            <a:r>
              <a:rPr lang="en-US" dirty="0" err="1"/>
              <a:t>kỹ</a:t>
            </a:r>
            <a:r>
              <a:rPr lang="en-US" dirty="0"/>
              <a:t> </a:t>
            </a:r>
            <a:r>
              <a:rPr lang="en-US" dirty="0" err="1"/>
              <a:t>thuật</a:t>
            </a:r>
            <a:r>
              <a:rPr lang="en-US" dirty="0"/>
              <a:t> </a:t>
            </a:r>
            <a:r>
              <a:rPr lang="en-US" dirty="0" err="1"/>
              <a:t>sau</a:t>
            </a:r>
            <a:r>
              <a:rPr lang="en-US" dirty="0"/>
              <a:t> </a:t>
            </a:r>
            <a:r>
              <a:rPr lang="en-US" dirty="0" err="1"/>
              <a:t>khi</a:t>
            </a:r>
            <a:r>
              <a:rPr lang="en-US" dirty="0"/>
              <a:t> </a:t>
            </a:r>
            <a:r>
              <a:rPr lang="en-US" dirty="0" err="1"/>
              <a:t>nâng</a:t>
            </a:r>
            <a:r>
              <a:rPr lang="en-US" dirty="0"/>
              <a:t> </a:t>
            </a:r>
            <a:r>
              <a:rPr lang="en-US" dirty="0" err="1"/>
              <a:t>cấp</a:t>
            </a:r>
            <a:endParaRPr lang="en-US" dirty="0"/>
          </a:p>
          <a:p>
            <a:pPr marL="742950" lvl="1" indent="-285750">
              <a:buFont typeface="Wingdings" panose="05000000000000000000" pitchFamily="2" charset="2"/>
              <a:buChar char="§"/>
            </a:pPr>
            <a:r>
              <a:rPr lang="en-US" dirty="0" err="1"/>
              <a:t>Phương</a:t>
            </a:r>
            <a:r>
              <a:rPr lang="en-US" dirty="0"/>
              <a:t> </a:t>
            </a:r>
            <a:r>
              <a:rPr lang="en-US" dirty="0" err="1"/>
              <a:t>án</a:t>
            </a:r>
            <a:r>
              <a:rPr lang="en-US" dirty="0"/>
              <a:t> </a:t>
            </a:r>
            <a:r>
              <a:rPr lang="en-US" dirty="0" err="1"/>
              <a:t>nâng</a:t>
            </a:r>
            <a:r>
              <a:rPr lang="en-US" dirty="0"/>
              <a:t> </a:t>
            </a:r>
            <a:r>
              <a:rPr lang="en-US" dirty="0" err="1"/>
              <a:t>cấp</a:t>
            </a:r>
            <a:r>
              <a:rPr lang="en-US" dirty="0"/>
              <a:t>, </a:t>
            </a:r>
            <a:r>
              <a:rPr lang="en-US" dirty="0" err="1"/>
              <a:t>cải</a:t>
            </a:r>
            <a:r>
              <a:rPr lang="en-US" dirty="0"/>
              <a:t> </a:t>
            </a:r>
            <a:r>
              <a:rPr lang="en-US" dirty="0" err="1"/>
              <a:t>tạo</a:t>
            </a:r>
            <a:endParaRPr lang="en-US" dirty="0"/>
          </a:p>
        </p:txBody>
      </p:sp>
      <p:pic>
        <p:nvPicPr>
          <p:cNvPr id="7" name="Picture 6" descr="Diagram&#10;&#10;Description automatically generated">
            <a:extLst>
              <a:ext uri="{FF2B5EF4-FFF2-40B4-BE49-F238E27FC236}">
                <a16:creationId xmlns:a16="http://schemas.microsoft.com/office/drawing/2014/main" id="{F6610ACE-A4CF-F875-4F03-2FD1DB0CE1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3154" y="1593670"/>
            <a:ext cx="6548846" cy="5264331"/>
          </a:xfrm>
          <a:prstGeom prst="rect">
            <a:avLst/>
          </a:prstGeom>
          <a:noFill/>
        </p:spPr>
      </p:pic>
    </p:spTree>
    <p:extLst>
      <p:ext uri="{BB962C8B-B14F-4D97-AF65-F5344CB8AC3E}">
        <p14:creationId xmlns:p14="http://schemas.microsoft.com/office/powerpoint/2010/main" val="529071212"/>
      </p:ext>
    </p:extLst>
  </p:cSld>
  <p:clrMapOvr>
    <a:masterClrMapping/>
  </p:clrMapOvr>
</p:sld>
</file>

<file path=ppt/theme/theme1.xml><?xml version="1.0" encoding="utf-8"?>
<a:theme xmlns:a="http://schemas.openxmlformats.org/drawingml/2006/main" name="MinimalXOVTI">
  <a:themeElements>
    <a:clrScheme name="3D">
      <a:dk1>
        <a:sysClr val="windowText" lastClr="000000"/>
      </a:dk1>
      <a:lt1>
        <a:sysClr val="window" lastClr="FFFFFF"/>
      </a:lt1>
      <a:dk2>
        <a:srgbClr val="201449"/>
      </a:dk2>
      <a:lt2>
        <a:srgbClr val="F3F0E9"/>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40">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XOVTI" id="{DC540DBD-7FF5-4942-921A-CFF95ECB90AA}" vid="{E72E4198-D957-48FD-B88D-6DAFC89EAF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Minimal</Template>
  <TotalTime>631</TotalTime>
  <Words>944</Words>
  <Application>Microsoft Office PowerPoint</Application>
  <PresentationFormat>Màn hình rộng</PresentationFormat>
  <Paragraphs>187</Paragraphs>
  <Slides>30</Slides>
  <Notes>0</Notes>
  <HiddenSlides>0</HiddenSlides>
  <MMClips>0</MMClips>
  <ScaleCrop>false</ScaleCrop>
  <HeadingPairs>
    <vt:vector size="8" baseType="variant">
      <vt:variant>
        <vt:lpstr>Phông được Dùng</vt:lpstr>
      </vt:variant>
      <vt:variant>
        <vt:i4>8</vt:i4>
      </vt:variant>
      <vt:variant>
        <vt:lpstr>Chủ đề</vt:lpstr>
      </vt:variant>
      <vt:variant>
        <vt:i4>1</vt:i4>
      </vt:variant>
      <vt:variant>
        <vt:lpstr>Máy chủ nhúng OLE</vt:lpstr>
      </vt:variant>
      <vt:variant>
        <vt:i4>1</vt:i4>
      </vt:variant>
      <vt:variant>
        <vt:lpstr>Tiêu đề Bản chiếu</vt:lpstr>
      </vt:variant>
      <vt:variant>
        <vt:i4>30</vt:i4>
      </vt:variant>
    </vt:vector>
  </HeadingPairs>
  <TitlesOfParts>
    <vt:vector size="40" baseType="lpstr">
      <vt:lpstr>Arial</vt:lpstr>
      <vt:lpstr>Bahnschrift</vt:lpstr>
      <vt:lpstr>Calibri</vt:lpstr>
      <vt:lpstr>Courier New</vt:lpstr>
      <vt:lpstr>DejaVu Sans</vt:lpstr>
      <vt:lpstr>Open sans</vt:lpstr>
      <vt:lpstr>Segoe UI</vt:lpstr>
      <vt:lpstr>Wingdings</vt:lpstr>
      <vt:lpstr>MinimalXOVTI</vt:lpstr>
      <vt:lpstr>Visio</vt:lpstr>
      <vt:lpstr>Bản trình bày PowerPoint</vt:lpstr>
      <vt:lpstr>NỘI DUNG CHÍNH</vt:lpstr>
      <vt:lpstr>ĐẶT VẤN ĐỀ</vt:lpstr>
      <vt:lpstr>TỔNG QUAN VỀ DỰ ÁN</vt:lpstr>
      <vt:lpstr>TỔNG QUAN VỀ DỰ ÁN</vt:lpstr>
      <vt:lpstr>TỔNG QUAN VỀ DỰ ÁN</vt:lpstr>
      <vt:lpstr>TỔNG QUAN VỀ DỰ ÁN</vt:lpstr>
      <vt:lpstr>ĐỀ XUẤT PHƯƠNG ÁN CẢI TẠO</vt:lpstr>
      <vt:lpstr>ĐỀ XUẤT PHƯƠNG ÁN CẢI TẠO</vt:lpstr>
      <vt:lpstr>ĐỀ XUẤT PHƯƠNG ÁN CẢI TẠO</vt:lpstr>
      <vt:lpstr>PHƯƠNG ÁN THIẾT KẾ  TRUNG TÂM OCC</vt:lpstr>
      <vt:lpstr>PHƯƠNG ÁN THIẾT KẾ  TRUNG TÂM OCC</vt:lpstr>
      <vt:lpstr>PHƯƠNG ÁN THIẾT KẾ  TRUNG TÂM OCC</vt:lpstr>
      <vt:lpstr>PHƯƠNG ÁN THIẾT KẾ  TRUNG TÂM OCC</vt:lpstr>
      <vt:lpstr>PHƯƠNG ÁN THIẾT KẾ  TRUNG TÂM OCC</vt:lpstr>
      <vt:lpstr>PHƯƠNG ÁN THIẾT KẾ  TRUNG TÂM OCC</vt:lpstr>
      <vt:lpstr>PHƯƠNG ÁN THIẾT KẾ  TRUNG TÂM OCC</vt:lpstr>
      <vt:lpstr>PHƯƠNG ÁN THIẾT KẾ  TRUNG TÂM OCC</vt:lpstr>
      <vt:lpstr>PHƯƠNG ÁN THIẾT KẾ  TRUNG TÂM OCC</vt:lpstr>
      <vt:lpstr>PHƯƠNG ÁN THIẾT KẾ  TRUNG TÂM OCC</vt:lpstr>
      <vt:lpstr>PHƯƠNG ÁN THIẾT KẾ  TRUNG TÂM OCC</vt:lpstr>
      <vt:lpstr>KẾT QUẢ: MÔ PHỎNG,ĐÁNH GIÁ</vt:lpstr>
      <vt:lpstr>KẾT QUẢ: MÔ PHỎNG,ĐÁNH GIÁ</vt:lpstr>
      <vt:lpstr>KẾT QUẢ: MÔ PHỎNG,ĐÁNH GIÁ</vt:lpstr>
      <vt:lpstr>KẾT QUẢ: MÔ PHỎNG,ĐÁNH GIÁ</vt:lpstr>
      <vt:lpstr>KẾT QUẢ: MÔ PHỎNG,ĐÁNH GIÁ</vt:lpstr>
      <vt:lpstr>KẾT LUẬN</vt:lpstr>
      <vt:lpstr>KẾT LUẬN</vt:lpstr>
      <vt:lpstr>KẾT LUẬN</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Lê Văn Dũng</dc:creator>
  <cp:lastModifiedBy>Nguyễn Đức Pháp</cp:lastModifiedBy>
  <cp:revision>25</cp:revision>
  <dcterms:created xsi:type="dcterms:W3CDTF">2022-07-15T04:27:32Z</dcterms:created>
  <dcterms:modified xsi:type="dcterms:W3CDTF">2022-07-18T17:31:02Z</dcterms:modified>
</cp:coreProperties>
</file>